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81" r:id="rId15"/>
    <p:sldId id="270" r:id="rId16"/>
    <p:sldId id="269" r:id="rId17"/>
    <p:sldId id="271" r:id="rId18"/>
    <p:sldId id="275" r:id="rId19"/>
    <p:sldId id="273" r:id="rId20"/>
    <p:sldId id="274" r:id="rId21"/>
    <p:sldId id="276" r:id="rId22"/>
    <p:sldId id="278" r:id="rId23"/>
    <p:sldId id="279" r:id="rId24"/>
    <p:sldId id="280" r:id="rId25"/>
    <p:sldId id="272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33FF"/>
    <a:srgbClr val="FF00FF"/>
    <a:srgbClr val="FF0000"/>
    <a:srgbClr val="F2F2F2"/>
    <a:srgbClr val="E5F1D4"/>
    <a:srgbClr val="FFFFFF"/>
    <a:srgbClr val="FFFF00"/>
    <a:srgbClr val="00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8" autoAdjust="0"/>
    <p:restoredTop sz="94660"/>
  </p:normalViewPr>
  <p:slideViewPr>
    <p:cSldViewPr>
      <p:cViewPr varScale="1">
        <p:scale>
          <a:sx n="68" d="100"/>
          <a:sy n="68" d="100"/>
        </p:scale>
        <p:origin x="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AA723-4133-4D0B-ABE5-30E3A6E21520}" type="datetimeFigureOut">
              <a:rPr lang="zh-TW" altLang="en-US" smtClean="0"/>
              <a:t>2019/12/30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4F670-B79A-4531-83D2-8C96B356FC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4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Autofit/>
          </a:bodyPr>
          <a:lstStyle>
            <a:lvl1pPr>
              <a:defRPr sz="6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1752600"/>
          </a:xfrm>
        </p:spPr>
        <p:txBody>
          <a:bodyPr>
            <a:noAutofit/>
          </a:bodyPr>
          <a:lstStyle>
            <a:lvl1pPr marL="0" indent="0" algn="ctr">
              <a:buNone/>
              <a:defRPr sz="5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951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73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8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30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3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25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683" y="1556792"/>
            <a:ext cx="5999989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6144683" y="1556792"/>
            <a:ext cx="5999989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20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342" y="1556792"/>
            <a:ext cx="12143317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37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996517" cy="68107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0" y="2246884"/>
            <a:ext cx="5996517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3"/>
          </p:nvPr>
        </p:nvSpPr>
        <p:spPr>
          <a:xfrm>
            <a:off x="6149560" y="1535113"/>
            <a:ext cx="5996517" cy="68107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3"/>
          <p:cNvSpPr>
            <a:spLocks noGrp="1"/>
          </p:cNvSpPr>
          <p:nvPr>
            <p:ph sz="half" idx="14"/>
          </p:nvPr>
        </p:nvSpPr>
        <p:spPr>
          <a:xfrm>
            <a:off x="6149560" y="2246884"/>
            <a:ext cx="5996517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5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7360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6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53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5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121920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655840" y="6453337"/>
            <a:ext cx="284480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3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6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3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4.png"/><Relationship Id="rId5" Type="http://schemas.openxmlformats.org/officeDocument/2006/relationships/tags" Target="../tags/tag12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11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5.xml"/><Relationship Id="rId7" Type="http://schemas.openxmlformats.org/officeDocument/2006/relationships/image" Target="../media/image5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6.xml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5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108-1-3-</a:t>
            </a:r>
            <a:r>
              <a:rPr lang="zh-TW" altLang="en-US" dirty="0" smtClean="0"/>
              <a:t>數讀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利用平移、</a:t>
            </a:r>
            <a:r>
              <a:rPr lang="zh-TW" altLang="en-US" dirty="0"/>
              <a:t>伸縮、</a:t>
            </a:r>
            <a:r>
              <a:rPr lang="zh-TW" altLang="en-US" dirty="0" smtClean="0"/>
              <a:t>對稱、旋轉作圖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9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二元二次方程式圖形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圓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2317999"/>
            <a:ext cx="5999162" cy="3374528"/>
          </a:xfrm>
        </p:spPr>
      </p:pic>
      <p:pic>
        <p:nvPicPr>
          <p:cNvPr id="13" name="內容版面配置區 12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2317999"/>
            <a:ext cx="5999162" cy="33745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6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二元二次方程式圖形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橢圓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" y="2317999"/>
            <a:ext cx="5999160" cy="3374528"/>
          </a:xfrm>
        </p:spPr>
      </p:pic>
      <p:pic>
        <p:nvPicPr>
          <p:cNvPr id="13" name="內容版面配置區 12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4" y="2317999"/>
            <a:ext cx="5999160" cy="33745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3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12192000" cy="1143000"/>
          </a:xfrm>
        </p:spPr>
        <p:txBody>
          <a:bodyPr/>
          <a:lstStyle/>
          <a:p>
            <a:r>
              <a:rPr lang="zh-TW" altLang="en-US" dirty="0" smtClean="0"/>
              <a:t>二元二次方程式圖形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雙曲線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750"/>
            <a:ext cx="5999163" cy="3375025"/>
          </a:xfrm>
        </p:spPr>
      </p:pic>
      <p:pic>
        <p:nvPicPr>
          <p:cNvPr id="13" name="內容版面配置區 1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317750"/>
            <a:ext cx="5999162" cy="3375025"/>
          </a:xfrm>
        </p:spPr>
      </p:pic>
      <p:pic>
        <p:nvPicPr>
          <p:cNvPr id="6" name="內容版面配置區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1773320"/>
            <a:ext cx="9024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三角函數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標題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8617" b="-40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57338"/>
            <a:ext cx="9408000" cy="5292000"/>
          </a:xfrm>
        </p:spPr>
      </p:pic>
    </p:spTree>
    <p:extLst>
      <p:ext uri="{BB962C8B-B14F-4D97-AF65-F5344CB8AC3E}">
        <p14:creationId xmlns:p14="http://schemas.microsoft.com/office/powerpoint/2010/main" val="3499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三角函數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標題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8617" b="-40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1056000" y="1556792"/>
            <a:ext cx="10080000" cy="5284821"/>
          </a:xfrm>
        </p:spPr>
      </p:pic>
      <p:pic>
        <p:nvPicPr>
          <p:cNvPr id="12" name="內容版面配置區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/>
          <a:stretch/>
        </p:blipFill>
        <p:spPr>
          <a:xfrm>
            <a:off x="1056000" y="1556792"/>
            <a:ext cx="10080000" cy="52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練習時間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28674" name="Picture 2" descr="\\Mac\Home\Downloads\1402970261-6611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01" y="1556792"/>
            <a:ext cx="7074581" cy="52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4" y="220182"/>
            <a:ext cx="5715012" cy="50810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4" y="220182"/>
            <a:ext cx="5715012" cy="50810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4" y="220182"/>
            <a:ext cx="5715012" cy="508102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 b="29213"/>
          <a:stretch/>
        </p:blipFill>
        <p:spPr>
          <a:xfrm>
            <a:off x="8699" y="4725144"/>
            <a:ext cx="12174603" cy="1656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847528" y="4894149"/>
            <a:ext cx="2448272" cy="69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847528" y="5587939"/>
            <a:ext cx="2448272" cy="69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439816" y="4869160"/>
            <a:ext cx="2324100" cy="1393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6888088" y="4894149"/>
            <a:ext cx="2448272" cy="69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6888088" y="5587939"/>
            <a:ext cx="2448272" cy="69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9460531" y="4869160"/>
            <a:ext cx="2722769" cy="1393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7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圖形平移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 b="29213"/>
          <a:stretch/>
        </p:blipFill>
        <p:spPr>
          <a:xfrm>
            <a:off x="0" y="1547664"/>
            <a:ext cx="12174603" cy="165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7397" y="1716484"/>
            <a:ext cx="1864925" cy="135247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7397" y="1838724"/>
                <a:ext cx="183013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36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的圖形</a:t>
                </a:r>
                <a:endPara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" y="1838724"/>
                <a:ext cx="1830131" cy="1107996"/>
              </a:xfrm>
              <a:prstGeom prst="rect">
                <a:avLst/>
              </a:prstGeom>
              <a:blipFill>
                <a:blip r:embed="rId13"/>
                <a:stretch>
                  <a:fillRect l="-5667" b="-243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4367808" y="1728340"/>
            <a:ext cx="2396108" cy="135247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402602" y="1912136"/>
                <a:ext cx="2361314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altLang="zh-TW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的圖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形</m:t>
                      </m:r>
                    </m:oMath>
                  </m:oMathPara>
                </a14:m>
                <a:endPara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02" y="1912136"/>
                <a:ext cx="2361314" cy="9848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9336360" y="1700808"/>
            <a:ext cx="2855640" cy="135247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9336359" y="1899993"/>
                <a:ext cx="283824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sz="28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的圖形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59" y="1899993"/>
                <a:ext cx="2838243" cy="9541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19" grpId="0"/>
      <p:bldP spid="3" grpId="0" animBg="1"/>
      <p:bldP spid="2" grpId="0"/>
      <p:bldP spid="22" grpId="0" animBg="1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圖形平移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/>
          <a:stretch/>
        </p:blipFill>
        <p:spPr>
          <a:xfrm>
            <a:off x="887581" y="1547664"/>
            <a:ext cx="10416838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練習</a:t>
            </a:r>
            <a:r>
              <a:rPr lang="en-US" altLang="zh-TW" dirty="0" smtClean="0"/>
              <a:t>-</a:t>
            </a:r>
            <a:r>
              <a:rPr lang="zh-TW" altLang="en-US" dirty="0" smtClean="0"/>
              <a:t>圖形平移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"/>
          <a:stretch/>
        </p:blipFill>
        <p:spPr>
          <a:xfrm>
            <a:off x="909393" y="1547664"/>
            <a:ext cx="10373215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圖形伸縮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/>
          <a:stretch/>
        </p:blipFill>
        <p:spPr>
          <a:xfrm>
            <a:off x="994181" y="1547664"/>
            <a:ext cx="10203639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" y="667722"/>
            <a:ext cx="4079494" cy="5785466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1797512"/>
            <a:ext cx="5999162" cy="441550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GGB</a:t>
            </a:r>
            <a:r>
              <a:rPr lang="zh-TW" altLang="en-US" dirty="0" smtClean="0"/>
              <a:t>作圖</a:t>
            </a:r>
            <a:endParaRPr lang="zh-TW" altLang="en-US" dirty="0"/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5163693" y="1797512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平移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163693" y="2659286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伸縮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5163693" y="3521060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對稱</a:t>
            </a:r>
            <a:endParaRPr lang="zh-TW" altLang="en-US" dirty="0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5163693" y="4382834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3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圖形伸縮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"/>
          <a:stretch/>
        </p:blipFill>
        <p:spPr>
          <a:xfrm>
            <a:off x="934955" y="1547663"/>
            <a:ext cx="1032209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圖形對稱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1" cy="5292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91743" y="5663570"/>
            <a:ext cx="691276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5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eflect(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對稱線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))</a:t>
            </a:r>
            <a:endParaRPr lang="zh-TW" altLang="en-US" sz="5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1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圖形旋轉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51585" y="5663570"/>
            <a:ext cx="504055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rotate(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圖形旋轉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1547664"/>
            <a:ext cx="9408000" cy="5292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51585" y="5663570"/>
            <a:ext cx="7848871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rotate(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物件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旋轉中心</a:t>
            </a:r>
            <a:r>
              <a:rPr lang="en-US" altLang="zh-TW" sz="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0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練習時間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28674" name="Picture 2" descr="\\Mac\Home\Downloads\1402970261-6611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01" y="1556792"/>
            <a:ext cx="7074581" cy="52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"/>
          <a:stretch/>
        </p:blipFill>
        <p:spPr>
          <a:xfrm>
            <a:off x="511918" y="23618"/>
            <a:ext cx="11168165" cy="68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2511000"/>
            <a:ext cx="12192000" cy="1836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en-US" altLang="zh-TW" sz="12000" dirty="0" smtClean="0"/>
              <a:t>PART  II</a:t>
            </a:r>
            <a:endParaRPr lang="zh-TW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2668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截取部分函數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7664"/>
            <a:ext cx="10058400" cy="5657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7664"/>
            <a:ext cx="10058400" cy="5657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5085082"/>
                <a:ext cx="7320136" cy="86414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itchFamily="34" charset="-120"/>
                          <a:cs typeface="+mj-cs"/>
                        </a:rPr>
                        <m:t>𝑖</m:t>
                      </m:r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itchFamily="34" charset="-120"/>
                          <a:cs typeface="+mj-cs"/>
                        </a:rPr>
                        <m:t>𝑓</m:t>
                      </m:r>
                      <m:d>
                        <m:d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</m:ctrlPr>
                        </m:dPr>
                        <m:e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&lt;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條件式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,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&lt;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物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件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zh-TW" altLang="en-US" sz="50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5085082"/>
                <a:ext cx="7320136" cy="864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5993853"/>
                <a:ext cx="6096000" cy="86177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itchFamily="34" charset="-120"/>
                          <a:cs typeface="+mj-cs"/>
                        </a:rPr>
                        <m:t>𝑖</m:t>
                      </m:r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itchFamily="34" charset="-120"/>
                          <a:cs typeface="+mj-cs"/>
                        </a:rPr>
                        <m:t>𝑓</m:t>
                      </m:r>
                      <m:d>
                        <m:d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−8</m:t>
                          </m:r>
                          <m:r>
                            <a:rPr lang="en-US" altLang="zh-TW" sz="50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=&lt;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𝑥</m:t>
                          </m:r>
                          <m:r>
                            <a:rPr lang="en-US" altLang="zh-TW" sz="50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=&lt;</m:t>
                          </m:r>
                          <m:r>
                            <a:rPr lang="en-US" altLang="zh-TW" sz="5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0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,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TW" altLang="en-US" sz="50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0" y="5993853"/>
                <a:ext cx="6096000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兩</a:t>
            </a:r>
            <a:r>
              <a:rPr lang="zh-TW" altLang="en-US" dirty="0" smtClean="0"/>
              <a:t>函數間塗色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18" y="1548267"/>
            <a:ext cx="8881890" cy="523831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56" y="1548584"/>
            <a:ext cx="8881352" cy="523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1547664"/>
                <a:ext cx="6057900" cy="239693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itchFamily="34" charset="-120"/>
                          <a:cs typeface="+mj-cs"/>
                        </a:rPr>
                        <m:t>𝑖𝑛𝑡𝑒𝑔𝑟𝑎𝑙</m:t>
                      </m:r>
                      <m:d>
                        <m:d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</m:ctrlPr>
                        </m:dPr>
                        <m:e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&lt;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  <a:cs typeface="+mj-cs"/>
                            </a:rPr>
                            <m:t>函數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,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&lt;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函數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,&lt;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𝑥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初值</m:t>
                          </m:r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&gt;,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&lt;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𝑥</m:t>
                          </m:r>
                          <m:r>
                            <a:rPr lang="zh-TW" altLang="en-US" sz="5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末</m:t>
                          </m:r>
                          <m:r>
                            <a:rPr lang="zh-TW" alt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值</m:t>
                          </m:r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itchFamily="34" charset="-120"/>
                            </a:rPr>
                            <m:t>&gt;,</m:t>
                          </m:r>
                        </m:e>
                      </m:d>
                    </m:oMath>
                  </m:oMathPara>
                </a14:m>
                <a:endParaRPr lang="zh-TW" altLang="en-US" sz="5000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1547664"/>
                <a:ext cx="6057900" cy="2396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3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練習時間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28674" name="Picture 2" descr="\\Mac\Home\Downloads\1402970261-6611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01" y="1556792"/>
            <a:ext cx="7074581" cy="52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" y="1700808"/>
            <a:ext cx="8064897" cy="4536504"/>
          </a:xfrm>
          <a:solidFill>
            <a:schemeClr val="bg1"/>
          </a:solidFill>
        </p:spPr>
      </p:pic>
      <p:grpSp>
        <p:nvGrpSpPr>
          <p:cNvPr id="9" name="群組 8"/>
          <p:cNvGrpSpPr/>
          <p:nvPr/>
        </p:nvGrpSpPr>
        <p:grpSpPr>
          <a:xfrm>
            <a:off x="7320136" y="1501665"/>
            <a:ext cx="4470792" cy="3170099"/>
            <a:chOff x="7320136" y="1501665"/>
            <a:chExt cx="4470792" cy="3170099"/>
          </a:xfrm>
        </p:grpSpPr>
        <p:sp>
          <p:nvSpPr>
            <p:cNvPr id="7" name="橢圓 6"/>
            <p:cNvSpPr/>
            <p:nvPr/>
          </p:nvSpPr>
          <p:spPr>
            <a:xfrm>
              <a:off x="7320136" y="1732248"/>
              <a:ext cx="1080120" cy="4006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8400256" y="1501665"/>
              <a:ext cx="3390672" cy="317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按下去註冊</a:t>
              </a:r>
              <a:endPara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帳號，會友</a:t>
              </a:r>
              <a:endPara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雲端空間可</a:t>
              </a:r>
              <a:endPara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儲存資料</a:t>
              </a:r>
              <a:endPara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464152" y="5226784"/>
            <a:ext cx="4398784" cy="1631216"/>
            <a:chOff x="7464152" y="5226784"/>
            <a:chExt cx="4398784" cy="1631216"/>
          </a:xfrm>
        </p:grpSpPr>
        <p:cxnSp>
          <p:nvCxnSpPr>
            <p:cNvPr id="11" name="直線單箭頭接點 10"/>
            <p:cNvCxnSpPr/>
            <p:nvPr/>
          </p:nvCxnSpPr>
          <p:spPr>
            <a:xfrm flipH="1">
              <a:off x="7464152" y="6093296"/>
              <a:ext cx="100811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472264" y="5226784"/>
              <a:ext cx="3390672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在此輸入方</a:t>
              </a:r>
              <a:endPara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程式或函數</a:t>
              </a:r>
              <a:endPara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9335" y="2708920"/>
            <a:ext cx="1368153" cy="3240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7328" y="0"/>
            <a:ext cx="2736304" cy="2708920"/>
            <a:chOff x="47328" y="0"/>
            <a:chExt cx="2736304" cy="2708920"/>
          </a:xfrm>
        </p:grpSpPr>
        <p:sp>
          <p:nvSpPr>
            <p:cNvPr id="16" name="矩形 15"/>
            <p:cNvSpPr/>
            <p:nvPr>
              <p:custDataLst>
                <p:tags r:id="rId1"/>
              </p:custDataLst>
            </p:nvPr>
          </p:nvSpPr>
          <p:spPr>
            <a:xfrm>
              <a:off x="47328" y="0"/>
              <a:ext cx="273630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這裡會出現輸入的方程式或函數</a:t>
              </a:r>
              <a:endPara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H="1">
              <a:off x="1055440" y="1738612"/>
              <a:ext cx="216024" cy="97030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1559495" y="2968512"/>
            <a:ext cx="6624737" cy="2980768"/>
          </a:xfrm>
          <a:prstGeom prst="rect">
            <a:avLst/>
          </a:pr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559494" y="2968512"/>
            <a:ext cx="66247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000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這裡會出現輸入的方程式或函數圖形</a:t>
            </a:r>
            <a:endParaRPr lang="zh-TW" altLang="en-US" sz="5000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32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GGB</a:t>
            </a:r>
            <a:r>
              <a:rPr lang="zh-TW" altLang="en-US" dirty="0" smtClean="0"/>
              <a:t>作圖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原圖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你</a:t>
            </a:r>
            <a:r>
              <a:rPr lang="en-US" altLang="zh-TW" dirty="0" smtClean="0"/>
              <a:t>(</a:t>
            </a:r>
            <a:r>
              <a:rPr lang="zh-TW" altLang="en-US" dirty="0" smtClean="0"/>
              <a:t>妳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的作品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1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4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元一次多項式函數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直線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2317999"/>
            <a:ext cx="5999162" cy="3374528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2317999"/>
            <a:ext cx="5999162" cy="337452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9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元一次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直線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" y="2317999"/>
            <a:ext cx="5999160" cy="3374528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4" y="2317999"/>
            <a:ext cx="5999160" cy="337452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8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一元二次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拋</a:t>
            </a:r>
            <a:r>
              <a:rPr lang="zh-TW" altLang="en-US" dirty="0"/>
              <a:t>物</a:t>
            </a:r>
            <a:r>
              <a:rPr lang="zh-TW" altLang="en-US" dirty="0" smtClean="0"/>
              <a:t>線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4" y="1557338"/>
            <a:ext cx="8703733" cy="48958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5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一元</a:t>
            </a:r>
            <a:r>
              <a:rPr lang="zh-TW" altLang="en-US" dirty="0"/>
              <a:t>二</a:t>
            </a:r>
            <a:r>
              <a:rPr lang="zh-TW" altLang="en-US" dirty="0" smtClean="0"/>
              <a:t>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拋物</a:t>
            </a:r>
            <a:r>
              <a:rPr lang="zh-TW" altLang="en-US" dirty="0"/>
              <a:t>線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" y="2317999"/>
            <a:ext cx="5999160" cy="3374527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4" y="2317999"/>
            <a:ext cx="5999160" cy="337452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1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一元三次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2317999"/>
            <a:ext cx="5999162" cy="3374528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2317999"/>
            <a:ext cx="5999162" cy="33745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5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</a:t>
            </a:r>
            <a:r>
              <a:rPr lang="zh-TW" altLang="en-US" dirty="0"/>
              <a:t>元</a:t>
            </a:r>
            <a:r>
              <a:rPr lang="zh-TW" altLang="en-US" dirty="0" smtClean="0"/>
              <a:t>高次</a:t>
            </a:r>
            <a:r>
              <a:rPr lang="zh-TW" altLang="en-US" dirty="0"/>
              <a:t>多項式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" y="2317999"/>
            <a:ext cx="5999160" cy="3374528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4" y="2317999"/>
            <a:ext cx="5999160" cy="33745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84834" y="1628800"/>
                <a:ext cx="232792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𝑦</m:t>
                      </m:r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5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834" y="1628800"/>
                <a:ext cx="2327920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980834" y="1628800"/>
                <a:ext cx="232792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𝑦</m:t>
                      </m:r>
                      <m:r>
                        <a:rPr lang="en-US" altLang="zh-TW" sz="5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sz="5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zh-TW" altLang="en-US" sz="5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834" y="1628800"/>
                <a:ext cx="232792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0" y="1598805"/>
            <a:ext cx="9344000" cy="5256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0" y="1598805"/>
            <a:ext cx="934400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141.5364"/>
  <p:tag name="BMOST" val="209.39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45.4746"/>
  <p:tag name="RMOST" val="338.252"/>
  <p:tag name="TMOST" val="440.0976"/>
  <p:tag name="BMOST" val="494.7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57.4746"/>
  <p:tag name="RMOST" val="350.252"/>
  <p:tag name="TMOST" val="397.4684"/>
  <p:tag name="BMOST" val="452.0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57.4746"/>
  <p:tag name="RMOST" val="350.252"/>
  <p:tag name="TMOST" val="452.0976"/>
  <p:tag name="BMOST" val="506.7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2.68496"/>
  <p:tag name="RMOST" val="971.3151"/>
  <p:tag name="TMOST" val="121.8633"/>
  <p:tag name="BMOST" val="252.2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792"/>
  <p:tag name="TMOST" val="121.8633"/>
  <p:tag name="BMOST" val="526.95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84"/>
  <p:tag name="RMOST" val="876"/>
  <p:tag name="TMOST" val="121.8633"/>
  <p:tag name="BMOST" val="525.91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209.3926"/>
  <p:tag name="BMOST" val="277.24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792"/>
  <p:tag name="TMOST" val="121.8633"/>
  <p:tag name="BMOST" val="532.6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792"/>
  <p:tag name="TMOST" val="121.8633"/>
  <p:tag name="BMOST" val="527.91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6.543"/>
  <p:tag name="RMOST" val="1062.685"/>
  <p:tag name="TMOST" val="564.0679"/>
  <p:tag name="BMOST" val="1006.2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54.6801"/>
  <p:tag name="RMOST" val="1040.822"/>
  <p:tag name="TMOST" val="121.8633"/>
  <p:tag name="BMOST" val="564.0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6.543"/>
  <p:tag name="RMOST" val="1062.685"/>
  <p:tag name="TMOST" val="564.0679"/>
  <p:tag name="BMOST" val="1006.2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9.6063"/>
  <p:tag name="RMOST" val="850.3937"/>
  <p:tag name="TMOST" val="121.8633"/>
  <p:tag name="BMOST" val="538.55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277.2488"/>
  <p:tag name="BMOST" val="345.1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6.543"/>
  <p:tag name="RMOST" val="1062.685"/>
  <p:tag name="TMOST" val="564.0679"/>
  <p:tag name="BMOST" val="1006.2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6.543"/>
  <p:tag name="RMOST" val="1062.685"/>
  <p:tag name="TMOST" val="564.0679"/>
  <p:tag name="BMOST" val="1006.2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792"/>
  <p:tag name="TMOST" val="121.8633"/>
  <p:tag name="BMOST" val="567.36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576.3887"/>
  <p:tag name="TMOST" val="411.748"/>
  <p:tag name="BMOST" val="479.79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2"/>
  <p:tag name="RMOST" val="588.3887"/>
  <p:tag name="TMOST" val="479.7911"/>
  <p:tag name="BMOST" val="547.83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47.6307"/>
  <p:tag name="RMOST" val="1046.992"/>
  <p:tag name="TMOST" val="121.8633"/>
  <p:tag name="BMOST" val="534.42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477"/>
  <p:tag name="TMOST" val="121.8633"/>
  <p:tag name="BMOST" val="310.59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345.105"/>
  <p:tag name="BMOST" val="412.96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141.5364"/>
  <p:tag name="BMOST" val="209.39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141.5364"/>
  <p:tag name="BMOST" val="209.39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6.59"/>
  <p:tag name="RMOST" val="522.1072"/>
  <p:tag name="TMOST" val="141.5364"/>
  <p:tag name="BMOST" val="209.39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06.2295"/>
  <p:tag name="RMOST" val="633.0342"/>
  <p:tag name="TMOST" val="0"/>
  <p:tag name="BMOST" val="290.5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45.4746"/>
  <p:tag name="RMOST" val="338.252"/>
  <p:tag name="TMOST" val="385.4684"/>
  <p:tag name="BMOST" val="440.0976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78540</TotalTime>
  <Words>249</Words>
  <Application>Microsoft Office PowerPoint</Application>
  <PresentationFormat>寬螢幕</PresentationFormat>
  <Paragraphs>88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微軟正黑體</vt:lpstr>
      <vt:lpstr>新細明體</vt:lpstr>
      <vt:lpstr>Arial</vt:lpstr>
      <vt:lpstr>Calibri</vt:lpstr>
      <vt:lpstr>Cambria Math</vt:lpstr>
      <vt:lpstr>Times New Roman</vt:lpstr>
      <vt:lpstr>Office 佈景主題</vt:lpstr>
      <vt:lpstr>108-1-3-數讀</vt:lpstr>
      <vt:lpstr>GGB作圖</vt:lpstr>
      <vt:lpstr>工作環境</vt:lpstr>
      <vt:lpstr>二元一次多項式函數-直線</vt:lpstr>
      <vt:lpstr>二元一次多項式函數-直線</vt:lpstr>
      <vt:lpstr>一元二次多項式函數-拋物線</vt:lpstr>
      <vt:lpstr>一元二次多項式函數-拋物線</vt:lpstr>
      <vt:lpstr>一元三次多項式函數</vt:lpstr>
      <vt:lpstr>一元高次多項式函數</vt:lpstr>
      <vt:lpstr>二元二次方程式圖形-圓</vt:lpstr>
      <vt:lpstr>二元二次方程式圖形-橢圓</vt:lpstr>
      <vt:lpstr>二元二次方程式圖形-雙曲線</vt:lpstr>
      <vt:lpstr>三角函數 y=sinx</vt:lpstr>
      <vt:lpstr>三角函數 y=tanx</vt:lpstr>
      <vt:lpstr>練習時間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練習時間</vt:lpstr>
      <vt:lpstr>PowerPoint 簡報</vt:lpstr>
      <vt:lpstr>PowerPoint 簡報</vt:lpstr>
      <vt:lpstr>PowerPoint 簡報</vt:lpstr>
      <vt:lpstr>PowerPoint 簡報</vt:lpstr>
      <vt:lpstr>練習時間</vt:lpstr>
      <vt:lpstr>GGB作圖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TUNG HSIUSHEN</dc:creator>
  <cp:lastModifiedBy>mathcute</cp:lastModifiedBy>
  <cp:revision>1312</cp:revision>
  <dcterms:created xsi:type="dcterms:W3CDTF">2017-08-28T07:46:21Z</dcterms:created>
  <dcterms:modified xsi:type="dcterms:W3CDTF">2019-12-31T01:57:34Z</dcterms:modified>
</cp:coreProperties>
</file>