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6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8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9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5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2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76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9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90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66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9B5B-A355-468F-8E8B-BC2A8BD19207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0607-9F7D-4F86-AF11-5759DC23F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1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dirty="0">
                <a:ea typeface="華康隸書體" panose="02010609000101010101" pitchFamily="49" charset="-120"/>
              </a:rPr>
              <a:t>勾股</a:t>
            </a:r>
            <a:r>
              <a:rPr lang="zh-TW" altLang="en-US" sz="10000" dirty="0" smtClean="0">
                <a:ea typeface="華康隸書體" panose="02010609000101010101" pitchFamily="49" charset="-120"/>
              </a:rPr>
              <a:t>弦收納</a:t>
            </a:r>
            <a:r>
              <a:rPr lang="zh-TW" altLang="en-US" sz="10000" dirty="0">
                <a:ea typeface="華康隸書體" panose="02010609000101010101" pitchFamily="49" charset="-120"/>
              </a:rPr>
              <a:t>盒</a:t>
            </a:r>
            <a:endParaRPr lang="zh-TW" altLang="en-US" sz="10000" dirty="0">
              <a:ea typeface="華康隸書體" panose="0201060900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108-2-3-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數獨</a:t>
            </a:r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1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3000" y="549000"/>
            <a:ext cx="5760000" cy="5760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6393000" y="549000"/>
            <a:ext cx="0" cy="57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>
            <p:custDataLst>
              <p:tags r:id="rId2"/>
            </p:custDataLst>
          </p:nvPr>
        </p:nvSpPr>
        <p:spPr>
          <a:xfrm>
            <a:off x="4952129" y="549000"/>
            <a:ext cx="1440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>
            <p:custDataLst>
              <p:tags r:id="rId3"/>
            </p:custDataLst>
          </p:nvPr>
        </p:nvSpPr>
        <p:spPr>
          <a:xfrm>
            <a:off x="2073000" y="549000"/>
            <a:ext cx="2880000" cy="5760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>
            <p:custDataLst>
              <p:tags r:id="rId4"/>
            </p:custDataLst>
          </p:nvPr>
        </p:nvSpPr>
        <p:spPr>
          <a:xfrm>
            <a:off x="487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4953000" y="549000"/>
            <a:ext cx="0" cy="108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>
            <p:custDataLst>
              <p:tags r:id="rId5"/>
            </p:custDataLst>
          </p:nvPr>
        </p:nvSpPr>
        <p:spPr>
          <a:xfrm>
            <a:off x="631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6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1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>
            <p:custDataLst>
              <p:tags r:id="rId2"/>
            </p:custDataLst>
          </p:nvPr>
        </p:nvSpPr>
        <p:spPr>
          <a:xfrm>
            <a:off x="2072999" y="549000"/>
            <a:ext cx="4319129" cy="5760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6393000" y="549000"/>
            <a:ext cx="0" cy="57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>
            <p:custDataLst>
              <p:tags r:id="rId3"/>
            </p:custDataLst>
          </p:nvPr>
        </p:nvSpPr>
        <p:spPr>
          <a:xfrm>
            <a:off x="4952129" y="549000"/>
            <a:ext cx="1440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>
            <p:custDataLst>
              <p:tags r:id="rId4"/>
            </p:custDataLst>
          </p:nvPr>
        </p:nvSpPr>
        <p:spPr>
          <a:xfrm>
            <a:off x="487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4953000" y="549000"/>
            <a:ext cx="0" cy="108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>
            <p:custDataLst>
              <p:tags r:id="rId5"/>
            </p:custDataLst>
          </p:nvPr>
        </p:nvSpPr>
        <p:spPr>
          <a:xfrm>
            <a:off x="631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/>
          <p:cNvSpPr/>
          <p:nvPr/>
        </p:nvSpPr>
        <p:spPr>
          <a:xfrm>
            <a:off x="4952129" y="4869000"/>
            <a:ext cx="1440000" cy="1440000"/>
          </a:xfrm>
          <a:prstGeom prst="rt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952129" y="549000"/>
            <a:ext cx="1440000" cy="43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直角三角形 10"/>
          <p:cNvSpPr/>
          <p:nvPr/>
        </p:nvSpPr>
        <p:spPr>
          <a:xfrm rot="10800000">
            <a:off x="4952130" y="4869000"/>
            <a:ext cx="1440000" cy="1440000"/>
          </a:xfrm>
          <a:prstGeom prst="rtTriangl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9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1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3000" y="549000"/>
            <a:ext cx="5760000" cy="5760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>
            <p:custDataLst>
              <p:tags r:id="rId2"/>
            </p:custDataLst>
          </p:nvPr>
        </p:nvSpPr>
        <p:spPr>
          <a:xfrm>
            <a:off x="4876800" y="47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>
            <p:custDataLst>
              <p:tags r:id="rId3"/>
            </p:custDataLst>
          </p:nvPr>
        </p:nvSpPr>
        <p:spPr>
          <a:xfrm>
            <a:off x="4876800" y="454327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4953000" y="549000"/>
            <a:ext cx="0" cy="108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4953000" y="530527"/>
            <a:ext cx="0" cy="1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>
            <p:custDataLst>
              <p:tags r:id="rId4"/>
            </p:custDataLst>
          </p:nvPr>
        </p:nvSpPr>
        <p:spPr>
          <a:xfrm>
            <a:off x="631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>
            <p:custDataLst>
              <p:tags r:id="rId5"/>
            </p:custDataLst>
          </p:nvPr>
        </p:nvSpPr>
        <p:spPr>
          <a:xfrm>
            <a:off x="7756800" y="479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 flipH="1" flipV="1">
            <a:off x="6393000" y="539764"/>
            <a:ext cx="1440000" cy="43292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>
            <p:custDataLst>
              <p:tags r:id="rId6"/>
            </p:custDataLst>
          </p:nvPr>
        </p:nvSpPr>
        <p:spPr>
          <a:xfrm>
            <a:off x="6316800" y="623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" name="直線接點 1"/>
          <p:cNvCxnSpPr/>
          <p:nvPr/>
        </p:nvCxnSpPr>
        <p:spPr>
          <a:xfrm flipH="1">
            <a:off x="6393000" y="4869000"/>
            <a:ext cx="1440000" cy="144000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393000" y="539764"/>
            <a:ext cx="0" cy="57692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>
            <p:custDataLst>
              <p:tags r:id="rId7"/>
            </p:custDataLst>
          </p:nvPr>
        </p:nvSpPr>
        <p:spPr>
          <a:xfrm>
            <a:off x="1996800" y="47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>
            <p:custDataLst>
              <p:tags r:id="rId8"/>
            </p:custDataLst>
          </p:nvPr>
        </p:nvSpPr>
        <p:spPr>
          <a:xfrm>
            <a:off x="7756800" y="623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>
            <p:custDataLst>
              <p:tags r:id="rId9"/>
            </p:custDataLst>
          </p:nvPr>
        </p:nvSpPr>
        <p:spPr>
          <a:xfrm>
            <a:off x="7756800" y="472800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>
            <p:custDataLst>
              <p:tags r:id="rId10"/>
            </p:custDataLst>
          </p:nvPr>
        </p:nvSpPr>
        <p:spPr>
          <a:xfrm>
            <a:off x="6316800" y="463564"/>
            <a:ext cx="152400" cy="15240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弧形 33"/>
          <p:cNvSpPr/>
          <p:nvPr>
            <p:custDataLst>
              <p:tags r:id="rId11"/>
            </p:custDataLst>
          </p:nvPr>
        </p:nvSpPr>
        <p:spPr>
          <a:xfrm>
            <a:off x="2067693" y="255184"/>
            <a:ext cx="4330615" cy="584791"/>
          </a:xfrm>
          <a:prstGeom prst="arc">
            <a:avLst>
              <a:gd name="adj1" fmla="val 10800000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" name="弧形 35"/>
          <p:cNvSpPr/>
          <p:nvPr>
            <p:custDataLst>
              <p:tags r:id="rId12"/>
            </p:custDataLst>
          </p:nvPr>
        </p:nvSpPr>
        <p:spPr>
          <a:xfrm>
            <a:off x="6398307" y="255184"/>
            <a:ext cx="1440000" cy="584791"/>
          </a:xfrm>
          <a:prstGeom prst="arc">
            <a:avLst>
              <a:gd name="adj1" fmla="val 10800000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67186" y="125093"/>
            <a:ext cx="53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③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6840975" y="125093"/>
            <a:ext cx="53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①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47" name="弧形 46"/>
          <p:cNvSpPr/>
          <p:nvPr>
            <p:custDataLst>
              <p:tags r:id="rId13"/>
            </p:custDataLst>
          </p:nvPr>
        </p:nvSpPr>
        <p:spPr>
          <a:xfrm rot="5400000">
            <a:off x="5683616" y="2415744"/>
            <a:ext cx="4330615" cy="584791"/>
          </a:xfrm>
          <a:prstGeom prst="arc">
            <a:avLst>
              <a:gd name="adj1" fmla="val 10800000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8" name="弧形 47"/>
          <p:cNvSpPr/>
          <p:nvPr>
            <p:custDataLst>
              <p:tags r:id="rId14"/>
            </p:custDataLst>
          </p:nvPr>
        </p:nvSpPr>
        <p:spPr>
          <a:xfrm rot="5400000">
            <a:off x="7128923" y="5301052"/>
            <a:ext cx="1440000" cy="584791"/>
          </a:xfrm>
          <a:prstGeom prst="arc">
            <a:avLst>
              <a:gd name="adj1" fmla="val 10800000"/>
              <a:gd name="adj2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7" name="文字方塊 56"/>
          <p:cNvSpPr txBox="1"/>
          <p:nvPr>
            <p:custDataLst>
              <p:tags r:id="rId15"/>
            </p:custDataLst>
          </p:nvPr>
        </p:nvSpPr>
        <p:spPr>
          <a:xfrm>
            <a:off x="8141319" y="1799241"/>
            <a:ext cx="53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③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58" name="文字方塊 57"/>
          <p:cNvSpPr txBox="1"/>
          <p:nvPr>
            <p:custDataLst>
              <p:tags r:id="rId16"/>
            </p:custDataLst>
          </p:nvPr>
        </p:nvSpPr>
        <p:spPr>
          <a:xfrm>
            <a:off x="8141319" y="5338773"/>
            <a:ext cx="53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①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3" grpId="0" animBg="1"/>
      <p:bldP spid="34" grpId="0" animBg="1"/>
      <p:bldP spid="36" grpId="0" animBg="1"/>
      <p:bldP spid="45" grpId="0"/>
      <p:bldP spid="46" grpId="0"/>
      <p:bldP spid="47" grpId="0" animBg="1"/>
      <p:bldP spid="48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" y="47237"/>
            <a:ext cx="8662434" cy="6763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80" y="2286000"/>
            <a:ext cx="2557039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1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9314"/>
  <p:tag name="RMOST" val="503.3173"/>
  <p:tag name="TMOST" val="43.22835"/>
  <p:tag name="BMOST" val="496.77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02.9766"/>
  <p:tag name="RMOST" val="516.3624"/>
  <p:tag name="TMOST" val="39.76748"/>
  <p:tag name="BMOST" val="39.767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16.3624"/>
  <p:tag name="RMOST" val="629.7482"/>
  <p:tag name="TMOST" val="39.76748"/>
  <p:tag name="BMOST" val="39.767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45.3072"/>
  <p:tag name="RMOST" val="345.3072"/>
  <p:tag name="TMOST" val="-115.3801"/>
  <p:tag name="BMOST" val="225.61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2.4966"/>
  <p:tag name="RMOST" val="572.4966"/>
  <p:tag name="TMOST" val="225.613"/>
  <p:tag name="BMOST" val="338.99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41.0488"/>
  <p:tag name="RMOST" val="682.9092"/>
  <p:tag name="TMOST" val="427.9981"/>
  <p:tag name="BMOST" val="471.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41.0488"/>
  <p:tag name="RMOST" val="682.9092"/>
  <p:tag name="TMOST" val="384.3762"/>
  <p:tag name="BMOST" val="427.99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OST" val="496.7717"/>
  <p:tag name="TMOST" val="43.22835"/>
  <p:tag name="RMOST" val="503.3173"/>
  <p:tag name="LMOST" val="389.93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LOGO" val="2019"/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03.3173"/>
  <p:tag name="RMOST" val="616.7031"/>
  <p:tag name="TMOST" val="43.22835"/>
  <p:tag name="BMOST" val="496.77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DO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03.3173"/>
  <p:tag name="RMOST" val="616.7031"/>
  <p:tag name="TMOST" val="43.22835"/>
  <p:tag name="BMOST" val="496.77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89.9314"/>
  <p:tag name="RMOST" val="503.3173"/>
  <p:tag name="TMOST" val="43.22835"/>
  <p:tag name="BMOST" val="496.7717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13</Words>
  <Application>Microsoft Office PowerPoint</Application>
  <PresentationFormat>A4 紙張 (210x297 公釐)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華康隸書體</vt:lpstr>
      <vt:lpstr>微軟正黑體</vt:lpstr>
      <vt:lpstr>新細明體</vt:lpstr>
      <vt:lpstr>Arial</vt:lpstr>
      <vt:lpstr>Calibri</vt:lpstr>
      <vt:lpstr>Calibri Light</vt:lpstr>
      <vt:lpstr>Office 佈景主題</vt:lpstr>
      <vt:lpstr>勾股弦收納盒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mathcute</dc:creator>
  <cp:lastModifiedBy>mathcute</cp:lastModifiedBy>
  <cp:revision>17</cp:revision>
  <dcterms:created xsi:type="dcterms:W3CDTF">2020-06-15T04:14:50Z</dcterms:created>
  <dcterms:modified xsi:type="dcterms:W3CDTF">2020-06-16T04:51:09Z</dcterms:modified>
</cp:coreProperties>
</file>