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26" r:id="rId3"/>
    <p:sldId id="325" r:id="rId4"/>
    <p:sldId id="299" r:id="rId5"/>
    <p:sldId id="304" r:id="rId6"/>
    <p:sldId id="306" r:id="rId7"/>
    <p:sldId id="305" r:id="rId8"/>
    <p:sldId id="307" r:id="rId9"/>
    <p:sldId id="308" r:id="rId10"/>
    <p:sldId id="310" r:id="rId11"/>
    <p:sldId id="311" r:id="rId12"/>
    <p:sldId id="312" r:id="rId13"/>
    <p:sldId id="313" r:id="rId14"/>
    <p:sldId id="316" r:id="rId15"/>
    <p:sldId id="317" r:id="rId16"/>
    <p:sldId id="329" r:id="rId17"/>
    <p:sldId id="327" r:id="rId18"/>
    <p:sldId id="318" r:id="rId19"/>
    <p:sldId id="319" r:id="rId20"/>
    <p:sldId id="321" r:id="rId21"/>
    <p:sldId id="320" r:id="rId22"/>
    <p:sldId id="324" r:id="rId23"/>
    <p:sldId id="322" r:id="rId24"/>
    <p:sldId id="323" r:id="rId25"/>
    <p:sldId id="330" r:id="rId26"/>
    <p:sldId id="331" r:id="rId27"/>
    <p:sldId id="333" r:id="rId28"/>
    <p:sldId id="334" r:id="rId29"/>
    <p:sldId id="335" r:id="rId30"/>
    <p:sldId id="336" r:id="rId31"/>
    <p:sldId id="338" r:id="rId32"/>
    <p:sldId id="339" r:id="rId33"/>
    <p:sldId id="300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00"/>
    <a:srgbClr val="008080"/>
    <a:srgbClr val="E6D23A"/>
    <a:srgbClr val="E5F1D4"/>
    <a:srgbClr val="000000"/>
    <a:srgbClr val="66FFFF"/>
    <a:srgbClr val="FF99FF"/>
    <a:srgbClr val="FF00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7" d="100"/>
          <a:sy n="67" d="100"/>
        </p:scale>
        <p:origin x="12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AA723-4133-4D0B-ABE5-30E3A6E21520}" type="datetimeFigureOut">
              <a:rPr lang="zh-TW" altLang="en-US" smtClean="0"/>
              <a:t>2020/9/18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4F670-B79A-4531-83D2-8C96B356FC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4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Autofit/>
          </a:bodyPr>
          <a:lstStyle>
            <a:lvl1pPr>
              <a:defRPr sz="68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12192000" cy="1752600"/>
          </a:xfrm>
        </p:spPr>
        <p:txBody>
          <a:bodyPr>
            <a:noAutofit/>
          </a:bodyPr>
          <a:lstStyle>
            <a:lvl1pPr marL="0" indent="0" algn="ctr">
              <a:buNone/>
              <a:defRPr sz="5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51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1739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28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30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655840" y="6453337"/>
            <a:ext cx="2844800" cy="404664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3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655840" y="6453337"/>
            <a:ext cx="2844800" cy="404664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255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8683" y="1556792"/>
            <a:ext cx="5999989" cy="4896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sz="half" idx="13"/>
          </p:nvPr>
        </p:nvSpPr>
        <p:spPr>
          <a:xfrm>
            <a:off x="6144683" y="1556792"/>
            <a:ext cx="5999989" cy="4896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655840" y="6453337"/>
            <a:ext cx="2844800" cy="404664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20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4342" y="1556792"/>
            <a:ext cx="12143317" cy="4896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655840" y="6453337"/>
            <a:ext cx="2844800" cy="404664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37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1535113"/>
            <a:ext cx="5996517" cy="681076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0" y="2246884"/>
            <a:ext cx="5996517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0" name="文字版面配置區 2"/>
          <p:cNvSpPr>
            <a:spLocks noGrp="1"/>
          </p:cNvSpPr>
          <p:nvPr>
            <p:ph type="body" idx="13"/>
          </p:nvPr>
        </p:nvSpPr>
        <p:spPr>
          <a:xfrm>
            <a:off x="6149560" y="1535113"/>
            <a:ext cx="5996517" cy="681076"/>
          </a:xfrm>
        </p:spPr>
        <p:txBody>
          <a:bodyPr anchor="b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內容版面配置區 3"/>
          <p:cNvSpPr>
            <a:spLocks noGrp="1"/>
          </p:cNvSpPr>
          <p:nvPr>
            <p:ph sz="half" idx="14"/>
          </p:nvPr>
        </p:nvSpPr>
        <p:spPr>
          <a:xfrm>
            <a:off x="6149560" y="2246884"/>
            <a:ext cx="5996517" cy="4206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2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655840" y="6453337"/>
            <a:ext cx="2844800" cy="404664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85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673600" y="6453337"/>
            <a:ext cx="2844800" cy="404664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160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531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57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0" y="1556792"/>
            <a:ext cx="121920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655840" y="6453337"/>
            <a:ext cx="2844800" cy="404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B1D50D8-4FA2-4764-943B-F215FCF561ED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36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6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image" Target="../media/image21.png"/><Relationship Id="rId18" Type="http://schemas.openxmlformats.org/officeDocument/2006/relationships/tags" Target="../tags/tag60.xml"/><Relationship Id="rId3" Type="http://schemas.openxmlformats.org/officeDocument/2006/relationships/tags" Target="../tags/tag56.xml"/><Relationship Id="rId21" Type="http://schemas.openxmlformats.org/officeDocument/2006/relationships/image" Target="../media/image25.png"/><Relationship Id="rId7" Type="http://schemas.openxmlformats.org/officeDocument/2006/relationships/tags" Target="../tags/tag60.xml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tags" Target="../tags/tag55.xml"/><Relationship Id="rId16" Type="http://schemas.openxmlformats.org/officeDocument/2006/relationships/tags" Target="../tags/tag59.xml"/><Relationship Id="rId20" Type="http://schemas.openxmlformats.org/officeDocument/2006/relationships/tags" Target="../tags/tag61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58.xml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tags" Target="../tags/tag63.xml"/><Relationship Id="rId19" Type="http://schemas.openxmlformats.org/officeDocument/2006/relationships/image" Target="../media/image24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58.xml"/><Relationship Id="rId22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tags" Target="../tags/tag66.xml"/><Relationship Id="rId7" Type="http://schemas.openxmlformats.org/officeDocument/2006/relationships/image" Target="../media/image27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tags" Target="../tags/tag25.xml"/><Relationship Id="rId26" Type="http://schemas.openxmlformats.org/officeDocument/2006/relationships/image" Target="../media/image38.png"/><Relationship Id="rId3" Type="http://schemas.openxmlformats.org/officeDocument/2006/relationships/tags" Target="../tags/tag78.xml"/><Relationship Id="rId21" Type="http://schemas.openxmlformats.org/officeDocument/2006/relationships/image" Target="../media/image33.png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image" Target="../media/image9.png"/><Relationship Id="rId25" Type="http://schemas.openxmlformats.org/officeDocument/2006/relationships/image" Target="../media/image37.png"/><Relationship Id="rId2" Type="http://schemas.openxmlformats.org/officeDocument/2006/relationships/tags" Target="../tags/tag77.xml"/><Relationship Id="rId16" Type="http://schemas.openxmlformats.org/officeDocument/2006/relationships/image" Target="../media/image8.png"/><Relationship Id="rId20" Type="http://schemas.openxmlformats.org/officeDocument/2006/relationships/image" Target="../media/image32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24" Type="http://schemas.openxmlformats.org/officeDocument/2006/relationships/image" Target="../media/image36.png"/><Relationship Id="rId5" Type="http://schemas.openxmlformats.org/officeDocument/2006/relationships/tags" Target="../tags/tag80.xml"/><Relationship Id="rId15" Type="http://schemas.openxmlformats.org/officeDocument/2006/relationships/image" Target="../media/image7.png"/><Relationship Id="rId23" Type="http://schemas.openxmlformats.org/officeDocument/2006/relationships/image" Target="../media/image35.png"/><Relationship Id="rId10" Type="http://schemas.openxmlformats.org/officeDocument/2006/relationships/tags" Target="../tags/tag85.xml"/><Relationship Id="rId19" Type="http://schemas.openxmlformats.org/officeDocument/2006/relationships/image" Target="../media/image11.png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slideLayout" Target="../slideLayouts/slideLayout8.xml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01.xml"/><Relationship Id="rId18" Type="http://schemas.openxmlformats.org/officeDocument/2006/relationships/tags" Target="../tags/tag106.xml"/><Relationship Id="rId26" Type="http://schemas.openxmlformats.org/officeDocument/2006/relationships/tags" Target="../tags/tag25.xml"/><Relationship Id="rId39" Type="http://schemas.openxmlformats.org/officeDocument/2006/relationships/image" Target="../media/image43.png"/><Relationship Id="rId21" Type="http://schemas.openxmlformats.org/officeDocument/2006/relationships/tags" Target="../tags/tag109.xml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6" Type="http://schemas.openxmlformats.org/officeDocument/2006/relationships/tags" Target="../tags/tag104.xml"/><Relationship Id="rId20" Type="http://schemas.openxmlformats.org/officeDocument/2006/relationships/tags" Target="../tags/tag108.xml"/><Relationship Id="rId29" Type="http://schemas.openxmlformats.org/officeDocument/2006/relationships/image" Target="../media/image33.png"/><Relationship Id="rId41" Type="http://schemas.openxmlformats.org/officeDocument/2006/relationships/image" Target="../media/image45.png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24" Type="http://schemas.openxmlformats.org/officeDocument/2006/relationships/image" Target="../media/image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23" Type="http://schemas.openxmlformats.org/officeDocument/2006/relationships/image" Target="../media/image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tags" Target="../tags/tag98.xml"/><Relationship Id="rId19" Type="http://schemas.openxmlformats.org/officeDocument/2006/relationships/tags" Target="../tags/tag107.xml"/><Relationship Id="rId31" Type="http://schemas.openxmlformats.org/officeDocument/2006/relationships/image" Target="../media/image35.png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Relationship Id="rId22" Type="http://schemas.openxmlformats.org/officeDocument/2006/relationships/slideLayout" Target="../slideLayouts/slideLayout8.xml"/><Relationship Id="rId27" Type="http://schemas.openxmlformats.org/officeDocument/2006/relationships/image" Target="../media/image1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12" Type="http://schemas.openxmlformats.org/officeDocument/2006/relationships/tags" Target="../tags/tag100.xml"/><Relationship Id="rId17" Type="http://schemas.openxmlformats.org/officeDocument/2006/relationships/tags" Target="../tags/tag105.xml"/><Relationship Id="rId25" Type="http://schemas.openxmlformats.org/officeDocument/2006/relationships/image" Target="../media/image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tags" Target="../tags/tag111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114.xml"/><Relationship Id="rId15" Type="http://schemas.openxmlformats.org/officeDocument/2006/relationships/image" Target="../media/image51.png"/><Relationship Id="rId10" Type="http://schemas.openxmlformats.org/officeDocument/2006/relationships/tags" Target="../tags/tag119.xml"/><Relationship Id="rId19" Type="http://schemas.openxmlformats.org/officeDocument/2006/relationships/image" Target="../media/image55.png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tags" Target="../tags/tag122.xml"/><Relationship Id="rId7" Type="http://schemas.openxmlformats.org/officeDocument/2006/relationships/tags" Target="../tags/tag123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9.png"/><Relationship Id="rId4" Type="http://schemas.openxmlformats.org/officeDocument/2006/relationships/tags" Target="../tags/tag123.xml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image" Target="../media/image61.pn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image" Target="../media/image60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490.png"/><Relationship Id="rId5" Type="http://schemas.openxmlformats.org/officeDocument/2006/relationships/tags" Target="../tags/tag128.xml"/><Relationship Id="rId15" Type="http://schemas.openxmlformats.org/officeDocument/2006/relationships/image" Target="../media/image63.png"/><Relationship Id="rId10" Type="http://schemas.openxmlformats.org/officeDocument/2006/relationships/tags" Target="../tags/tag126.xml"/><Relationship Id="rId4" Type="http://schemas.openxmlformats.org/officeDocument/2006/relationships/tags" Target="../tags/tag127.xml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34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../media/image39.png"/><Relationship Id="rId5" Type="http://schemas.openxmlformats.org/officeDocument/2006/relationships/tags" Target="../tags/tag136.xml"/><Relationship Id="rId10" Type="http://schemas.openxmlformats.org/officeDocument/2006/relationships/image" Target="../media/image64.png"/><Relationship Id="rId4" Type="http://schemas.openxmlformats.org/officeDocument/2006/relationships/tags" Target="../tags/tag135.xml"/><Relationship Id="rId9" Type="http://schemas.openxmlformats.org/officeDocument/2006/relationships/image" Target="../media/image5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g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3" Type="http://schemas.openxmlformats.org/officeDocument/2006/relationships/tags" Target="../tags/tag140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image" Target="../media/image65.png"/><Relationship Id="rId5" Type="http://schemas.openxmlformats.org/officeDocument/2006/relationships/tags" Target="../tags/tag142.xml"/><Relationship Id="rId10" Type="http://schemas.openxmlformats.org/officeDocument/2006/relationships/image" Target="../media/image39.png"/><Relationship Id="rId4" Type="http://schemas.openxmlformats.org/officeDocument/2006/relationships/tags" Target="../tags/tag141.xml"/><Relationship Id="rId9" Type="http://schemas.openxmlformats.org/officeDocument/2006/relationships/image" Target="../media/image5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3" Type="http://schemas.openxmlformats.org/officeDocument/2006/relationships/tags" Target="../tags/tag146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39.png"/><Relationship Id="rId5" Type="http://schemas.openxmlformats.org/officeDocument/2006/relationships/tags" Target="../tags/tag148.xml"/><Relationship Id="rId10" Type="http://schemas.openxmlformats.org/officeDocument/2006/relationships/image" Target="../media/image66.png"/><Relationship Id="rId4" Type="http://schemas.openxmlformats.org/officeDocument/2006/relationships/tags" Target="../tags/tag147.xml"/><Relationship Id="rId9" Type="http://schemas.openxmlformats.org/officeDocument/2006/relationships/image" Target="../media/image5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39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5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56.xml"/><Relationship Id="rId7" Type="http://schemas.openxmlformats.org/officeDocument/2006/relationships/image" Target="../media/image68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61.xml"/><Relationship Id="rId7" Type="http://schemas.openxmlformats.org/officeDocument/2006/relationships/image" Target="../media/image69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63.xml"/><Relationship Id="rId4" Type="http://schemas.openxmlformats.org/officeDocument/2006/relationships/tags" Target="../tags/tag16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image" Target="../media/image72.png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image" Target="../media/image71.png"/><Relationship Id="rId2" Type="http://schemas.openxmlformats.org/officeDocument/2006/relationships/tags" Target="../tags/tag165.xml"/><Relationship Id="rId16" Type="http://schemas.openxmlformats.org/officeDocument/2006/relationships/image" Target="../media/image75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70.png"/><Relationship Id="rId5" Type="http://schemas.openxmlformats.org/officeDocument/2006/relationships/tags" Target="../tags/tag168.xml"/><Relationship Id="rId15" Type="http://schemas.openxmlformats.org/officeDocument/2006/relationships/image" Target="../media/image74.png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75.xml"/><Relationship Id="rId7" Type="http://schemas.openxmlformats.org/officeDocument/2006/relationships/image" Target="../media/image73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77.xml"/><Relationship Id="rId10" Type="http://schemas.openxmlformats.org/officeDocument/2006/relationships/image" Target="../media/image78.png"/><Relationship Id="rId4" Type="http://schemas.openxmlformats.org/officeDocument/2006/relationships/tags" Target="../tags/tag176.xml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180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81.png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11" Type="http://schemas.openxmlformats.org/officeDocument/2006/relationships/image" Target="../media/image80.png"/><Relationship Id="rId5" Type="http://schemas.openxmlformats.org/officeDocument/2006/relationships/tags" Target="../tags/tag182.xml"/><Relationship Id="rId10" Type="http://schemas.openxmlformats.org/officeDocument/2006/relationships/image" Target="../media/image79.png"/><Relationship Id="rId4" Type="http://schemas.openxmlformats.org/officeDocument/2006/relationships/tags" Target="../tags/tag181.xml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8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tags" Target="../tags/tag190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tags" Target="../tags/tag191.xml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tags" Target="../tags/tag194.xml"/><Relationship Id="rId21" Type="http://schemas.openxmlformats.org/officeDocument/2006/relationships/image" Target="../media/image95.png"/><Relationship Id="rId7" Type="http://schemas.openxmlformats.org/officeDocument/2006/relationships/tags" Target="../tags/tag198.xml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tags" Target="../tags/tag193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image" Target="../media/image85.png"/><Relationship Id="rId5" Type="http://schemas.openxmlformats.org/officeDocument/2006/relationships/tags" Target="../tags/tag196.xml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tags" Target="../tags/tag195.xm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201.xml"/><Relationship Id="rId7" Type="http://schemas.openxmlformats.org/officeDocument/2006/relationships/image" Target="../media/image96.pn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203.xml"/><Relationship Id="rId4" Type="http://schemas.openxmlformats.org/officeDocument/2006/relationships/tags" Target="../tags/tag20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206.xml"/><Relationship Id="rId7" Type="http://schemas.openxmlformats.org/officeDocument/2006/relationships/image" Target="../media/image96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9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5.jfi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1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2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9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image" Target="../media/image7.png"/><Relationship Id="rId14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8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120.png"/><Relationship Id="rId2" Type="http://schemas.openxmlformats.org/officeDocument/2006/relationships/tags" Target="../tags/tag29.xml"/><Relationship Id="rId16" Type="http://schemas.openxmlformats.org/officeDocument/2006/relationships/image" Target="../media/image13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1.xml"/><Relationship Id="rId5" Type="http://schemas.openxmlformats.org/officeDocument/2006/relationships/tags" Target="../tags/tag32.xml"/><Relationship Id="rId15" Type="http://schemas.openxmlformats.org/officeDocument/2006/relationships/tags" Target="../tags/tag34.xml"/><Relationship Id="rId10" Type="http://schemas.openxmlformats.org/officeDocument/2006/relationships/image" Target="../media/image7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openxmlformats.org/officeDocument/2006/relationships/tags" Target="../tags/tag38.xml"/><Relationship Id="rId21" Type="http://schemas.openxmlformats.org/officeDocument/2006/relationships/tags" Target="../tags/tag44.xml"/><Relationship Id="rId7" Type="http://schemas.openxmlformats.org/officeDocument/2006/relationships/tags" Target="../tags/tag42.xml"/><Relationship Id="rId12" Type="http://schemas.openxmlformats.org/officeDocument/2006/relationships/slideLayout" Target="../slideLayouts/slideLayout8.xml"/><Relationship Id="rId17" Type="http://schemas.openxmlformats.org/officeDocument/2006/relationships/image" Target="../media/image14.png"/><Relationship Id="rId2" Type="http://schemas.openxmlformats.org/officeDocument/2006/relationships/tags" Target="../tags/tag37.xml"/><Relationship Id="rId16" Type="http://schemas.openxmlformats.org/officeDocument/2006/relationships/image" Target="../media/image8.png"/><Relationship Id="rId20" Type="http://schemas.openxmlformats.org/officeDocument/2006/relationships/image" Target="../media/image151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image" Target="../media/image17.png"/><Relationship Id="rId5" Type="http://schemas.openxmlformats.org/officeDocument/2006/relationships/tags" Target="../tags/tag40.xml"/><Relationship Id="rId15" Type="http://schemas.openxmlformats.org/officeDocument/2006/relationships/image" Target="../media/image130.png"/><Relationship Id="rId23" Type="http://schemas.openxmlformats.org/officeDocument/2006/relationships/tags" Target="../tags/tag45.xml"/><Relationship Id="rId10" Type="http://schemas.openxmlformats.org/officeDocument/2006/relationships/tags" Target="../tags/tag45.xml"/><Relationship Id="rId19" Type="http://schemas.openxmlformats.org/officeDocument/2006/relationships/tags" Target="../tags/tag43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39.xml"/><Relationship Id="rId2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8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8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150.png"/><Relationship Id="rId5" Type="http://schemas.openxmlformats.org/officeDocument/2006/relationships/tags" Target="../tags/tag51.xml"/><Relationship Id="rId15" Type="http://schemas.openxmlformats.org/officeDocument/2006/relationships/image" Target="../media/image19.png"/><Relationship Id="rId10" Type="http://schemas.openxmlformats.org/officeDocument/2006/relationships/tags" Target="../tags/tag50.xml"/><Relationship Id="rId4" Type="http://schemas.openxmlformats.org/officeDocument/2006/relationships/tags" Target="../tags/tag50.xml"/><Relationship Id="rId9" Type="http://schemas.openxmlformats.org/officeDocument/2006/relationships/image" Target="../media/image7.png"/><Relationship Id="rId14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109-1-1-</a:t>
            </a:r>
            <a:r>
              <a:rPr lang="zh-TW" altLang="en-US" dirty="0" smtClean="0"/>
              <a:t>數讀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索</a:t>
            </a:r>
            <a:r>
              <a:rPr lang="zh-TW" altLang="en-US" dirty="0" smtClean="0"/>
              <a:t>馬立方 </a:t>
            </a:r>
            <a:r>
              <a:rPr lang="en-US" altLang="zh-TW" dirty="0" smtClean="0"/>
              <a:t>&amp; </a:t>
            </a:r>
            <a:r>
              <a:rPr lang="en-US" altLang="zh-TW" dirty="0" err="1" smtClean="0"/>
              <a:t>burrtools</a:t>
            </a:r>
            <a:r>
              <a:rPr lang="en-US" altLang="zh-TW" dirty="0" smtClean="0"/>
              <a:t> </a:t>
            </a:r>
            <a:r>
              <a:rPr lang="zh-TW" altLang="en-US" dirty="0" smtClean="0"/>
              <a:t>介紹</a:t>
            </a:r>
            <a:endParaRPr lang="en-US" altLang="zh-TW" dirty="0" smtClean="0"/>
          </a:p>
          <a:p>
            <a:r>
              <a:rPr lang="zh-TW" altLang="en-US" dirty="0" smtClean="0"/>
              <a:t>前鎮高中數學科 董修身老師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90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460" y="1748013"/>
            <a:ext cx="9721080" cy="24482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460" y="4196286"/>
            <a:ext cx="9721080" cy="2681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5"/>
                </p:custDataLst>
              </p:nvPr>
            </p:nvSpPr>
            <p:spPr>
              <a:xfrm>
                <a:off x="1343472" y="3429000"/>
                <a:ext cx="1872208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240</m:t>
                      </m:r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1343472" y="3429000"/>
                <a:ext cx="187220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3719736" y="3429000"/>
                <a:ext cx="1872208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3719736" y="3429000"/>
                <a:ext cx="1872208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>
                <p:custDataLst>
                  <p:tags r:id="rId7"/>
                </p:custDataLst>
              </p:nvPr>
            </p:nvSpPr>
            <p:spPr>
              <a:xfrm>
                <a:off x="4151784" y="6334780"/>
                <a:ext cx="1872208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4151784" y="6334780"/>
                <a:ext cx="1872208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6672064" y="6334780"/>
                <a:ext cx="1872208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6672064" y="6334780"/>
                <a:ext cx="1872208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9049905" y="6334780"/>
                <a:ext cx="1872208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64</m:t>
                      </m:r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9049905" y="6334780"/>
                <a:ext cx="1872208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81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659926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814" y="1706365"/>
            <a:ext cx="9622372" cy="51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6528048" y="6334780"/>
                <a:ext cx="1872208" cy="52322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zh-TW" alt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528048" y="6334780"/>
                <a:ext cx="187220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9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659926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758" y="1706366"/>
            <a:ext cx="9666484" cy="5148000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4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659926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burrtools-0.6.3-win32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706366"/>
            <a:ext cx="12204000" cy="41979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75720" y="1772816"/>
            <a:ext cx="1707480" cy="18722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404664"/>
            <a:ext cx="535709" cy="278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35709" y="404664"/>
            <a:ext cx="535709" cy="278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23787" y="404664"/>
            <a:ext cx="535709" cy="2788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95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2" y="2579011"/>
            <a:ext cx="5375920" cy="171408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358" y="4293096"/>
            <a:ext cx="3881349" cy="17140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104" y="2429508"/>
            <a:ext cx="4428492" cy="4428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1748013"/>
                <a:ext cx="861628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Rubik’s Cube </a:t>
                </a:r>
                <a14:m>
                  <m:oMath xmlns:m="http://schemas.openxmlformats.org/officeDocument/2006/math"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×3×3</m:t>
                    </m:r>
                    <m:r>
                      <a:rPr lang="zh-TW" altLang="en-US" sz="480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立</m:t>
                    </m:r>
                    <m:r>
                      <a:rPr lang="zh-TW" altLang="en-US" sz="4800" i="1" dirty="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方</m:t>
                    </m:r>
                  </m:oMath>
                </a14:m>
                <a:r>
                  <a:rPr lang="zh-TW" altLang="en-US" sz="4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體</a:t>
                </a:r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0" y="1748013"/>
                <a:ext cx="8616280" cy="830997"/>
              </a:xfrm>
              <a:prstGeom prst="rect">
                <a:avLst/>
              </a:prstGeom>
              <a:blipFill>
                <a:blip r:embed="rId19"/>
                <a:stretch>
                  <a:fillRect l="-2902" t="-16912" r="-1911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765544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9" name="圖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265" y="2781488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0" name="圖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192" y="2781488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4797432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264" y="4797432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3" name="圖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192" y="4797432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4" name="圖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2781488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5" name="圖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120" y="1811984"/>
            <a:ext cx="4296880" cy="4296880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91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2" y="2579011"/>
            <a:ext cx="5375920" cy="171408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358" y="4293096"/>
            <a:ext cx="3881349" cy="17140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104" y="2429508"/>
            <a:ext cx="4428492" cy="4428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1748013"/>
                <a:ext cx="861628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Rubik’s Cube </a:t>
                </a:r>
                <a14:m>
                  <m:oMath xmlns:m="http://schemas.openxmlformats.org/officeDocument/2006/math"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×3×3</m:t>
                    </m:r>
                    <m:r>
                      <a:rPr lang="zh-TW" altLang="en-US" sz="480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立</m:t>
                    </m:r>
                    <m:r>
                      <a:rPr lang="zh-TW" altLang="en-US" sz="4800" i="1" dirty="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方</m:t>
                    </m:r>
                  </m:oMath>
                </a14:m>
                <a:r>
                  <a:rPr lang="zh-TW" altLang="en-US" sz="4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體</a:t>
                </a:r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0" y="1748013"/>
                <a:ext cx="8616280" cy="830997"/>
              </a:xfrm>
              <a:prstGeom prst="rect">
                <a:avLst/>
              </a:prstGeom>
              <a:blipFill>
                <a:blip r:embed="rId27"/>
                <a:stretch>
                  <a:fillRect l="-2902" t="-16912" r="-1911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765544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9" name="圖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265" y="2781488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0" name="圖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192" y="2781488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4797432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264" y="4797432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3" name="圖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192" y="4797432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4" name="圖片 1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2781488"/>
            <a:ext cx="2591928" cy="2015944"/>
          </a:xfrm>
          <a:custGeom>
            <a:avLst/>
            <a:gdLst>
              <a:gd name="connsiteX0" fmla="*/ 0 w 3240000"/>
              <a:gd name="connsiteY0" fmla="*/ 0 h 2520000"/>
              <a:gd name="connsiteX1" fmla="*/ 3240000 w 3240000"/>
              <a:gd name="connsiteY1" fmla="*/ 0 h 2520000"/>
              <a:gd name="connsiteX2" fmla="*/ 3240000 w 3240000"/>
              <a:gd name="connsiteY2" fmla="*/ 2520000 h 2520000"/>
              <a:gd name="connsiteX3" fmla="*/ 0 w 324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000" h="2520000">
                <a:moveTo>
                  <a:pt x="0" y="0"/>
                </a:moveTo>
                <a:lnTo>
                  <a:pt x="3240000" y="0"/>
                </a:lnTo>
                <a:lnTo>
                  <a:pt x="324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5" name="圖片 1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5120" y="1811984"/>
            <a:ext cx="4296880" cy="4296880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pic>
        <p:nvPicPr>
          <p:cNvPr id="25" name="圖片 2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25942"/>
            <a:ext cx="2277353" cy="2277353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</p:spPr>
      </p:pic>
      <p:pic>
        <p:nvPicPr>
          <p:cNvPr id="26" name="圖片 2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2303295"/>
            <a:ext cx="2277353" cy="2277353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</p:spPr>
      </p:pic>
      <p:pic>
        <p:nvPicPr>
          <p:cNvPr id="27" name="圖片 2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2713" y="2303295"/>
            <a:ext cx="2277353" cy="2277353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</p:spPr>
      </p:pic>
      <p:pic>
        <p:nvPicPr>
          <p:cNvPr id="28" name="圖片 2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0066" y="2303295"/>
            <a:ext cx="2277353" cy="2277353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</p:spPr>
      </p:pic>
      <p:pic>
        <p:nvPicPr>
          <p:cNvPr id="29" name="圖片 2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4580647"/>
            <a:ext cx="2277353" cy="2277353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</p:spPr>
      </p:pic>
      <p:pic>
        <p:nvPicPr>
          <p:cNvPr id="30" name="圖片 2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2713" y="4580647"/>
            <a:ext cx="2277353" cy="2277353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</p:spPr>
      </p:pic>
      <p:pic>
        <p:nvPicPr>
          <p:cNvPr id="31" name="圖片 3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0066" y="4580647"/>
            <a:ext cx="2277353" cy="2277353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2000" y="1458000"/>
            <a:ext cx="5040000" cy="5040000"/>
          </a:xfrm>
          <a:custGeom>
            <a:avLst/>
            <a:gdLst>
              <a:gd name="connsiteX0" fmla="*/ 1260140 w 2520280"/>
              <a:gd name="connsiteY0" fmla="*/ 0 h 2520280"/>
              <a:gd name="connsiteX1" fmla="*/ 2520280 w 2520280"/>
              <a:gd name="connsiteY1" fmla="*/ 1260140 h 2520280"/>
              <a:gd name="connsiteX2" fmla="*/ 1260140 w 2520280"/>
              <a:gd name="connsiteY2" fmla="*/ 2520280 h 2520280"/>
              <a:gd name="connsiteX3" fmla="*/ 0 w 2520280"/>
              <a:gd name="connsiteY3" fmla="*/ 1260140 h 2520280"/>
              <a:gd name="connsiteX4" fmla="*/ 1260140 w 2520280"/>
              <a:gd name="connsiteY4" fmla="*/ 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280" h="2520280">
                <a:moveTo>
                  <a:pt x="1260140" y="0"/>
                </a:moveTo>
                <a:cubicBezTo>
                  <a:pt x="1956096" y="0"/>
                  <a:pt x="2520280" y="564184"/>
                  <a:pt x="2520280" y="1260140"/>
                </a:cubicBezTo>
                <a:cubicBezTo>
                  <a:pt x="2520280" y="1956096"/>
                  <a:pt x="1956096" y="2520280"/>
                  <a:pt x="1260140" y="2520280"/>
                </a:cubicBezTo>
                <a:cubicBezTo>
                  <a:pt x="564184" y="2520280"/>
                  <a:pt x="0" y="1956096"/>
                  <a:pt x="0" y="1260140"/>
                </a:cubicBezTo>
                <a:cubicBezTo>
                  <a:pt x="0" y="564184"/>
                  <a:pt x="564184" y="0"/>
                  <a:pt x="1260140" y="0"/>
                </a:cubicBezTo>
                <a:close/>
              </a:path>
            </a:pathLst>
          </a:custGeom>
        </p:spPr>
      </p:pic>
      <p:sp>
        <p:nvSpPr>
          <p:cNvPr id="24" name="矩形 23"/>
          <p:cNvSpPr/>
          <p:nvPr>
            <p:custDataLst>
              <p:tags r:id="rId21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7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39" name="文字方塊 38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索瑪方塊挑戰題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0" y="1748013"/>
                <a:ext cx="12192000" cy="1969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下圖左邊塗色後</a:t>
                </a:r>
                <a:r>
                  <a:rPr lang="en-US" altLang="zh-TW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SOMA</a:t>
                </a:r>
                <a:r>
                  <a:rPr lang="zh-TW" altLang="en-US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零件，右邊為我國國旗顏色的</a:t>
                </a:r>
                <a14:m>
                  <m:oMath xmlns:m="http://schemas.openxmlformats.org/officeDocument/2006/math">
                    <m:r>
                      <a:rPr lang="en-US" altLang="zh-TW" sz="4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3</m:t>
                    </m:r>
                    <m:r>
                      <a:rPr lang="en-US" altLang="zh-TW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4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altLang="zh-TW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4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zh-TW" altLang="en-US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立方塊，請利用</a:t>
                </a:r>
                <a:r>
                  <a:rPr lang="en-US" altLang="zh-TW" sz="4000" dirty="0" err="1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Burrtools</a:t>
                </a:r>
                <a:r>
                  <a:rPr lang="zh-TW" altLang="en-US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程式求出有幾組解</a:t>
                </a:r>
                <a:r>
                  <a:rPr lang="en-US" altLang="zh-TW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/>
                </a:r>
                <a:br>
                  <a:rPr lang="en-US" altLang="zh-TW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lang="en-US" altLang="zh-TW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?</a:t>
                </a:r>
                <a:r>
                  <a:rPr lang="zh-TW" altLang="en-US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並可將最後成果存檔為</a:t>
                </a:r>
                <a:r>
                  <a:rPr lang="en-US" altLang="zh-TW" sz="4000" dirty="0" err="1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TAIWANFLAG.xmpuzzle</a:t>
                </a:r>
                <a:r>
                  <a:rPr lang="zh-TW" altLang="en-US" sz="4000" dirty="0" smtClean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。</a:t>
                </a:r>
                <a:endParaRPr lang="zh-TW" altLang="en-US" sz="4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48013"/>
                <a:ext cx="12192000" cy="1969019"/>
              </a:xfrm>
              <a:prstGeom prst="rect">
                <a:avLst/>
              </a:prstGeom>
              <a:blipFill>
                <a:blip r:embed="rId12"/>
                <a:stretch>
                  <a:fillRect l="-1750" t="-4334" r="-150" b="-120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 b="6667"/>
          <a:stretch>
            <a:fillRect/>
          </a:stretch>
        </p:blipFill>
        <p:spPr>
          <a:xfrm>
            <a:off x="8976321" y="3588632"/>
            <a:ext cx="3215680" cy="3269368"/>
          </a:xfrm>
          <a:custGeom>
            <a:avLst/>
            <a:gdLst>
              <a:gd name="connsiteX0" fmla="*/ 1496327 w 2978303"/>
              <a:gd name="connsiteY0" fmla="*/ 0 h 3028028"/>
              <a:gd name="connsiteX1" fmla="*/ 2962603 w 2978303"/>
              <a:gd name="connsiteY1" fmla="*/ 1208887 h 3028028"/>
              <a:gd name="connsiteX2" fmla="*/ 2978303 w 2978303"/>
              <a:gd name="connsiteY2" fmla="*/ 1312951 h 3028028"/>
              <a:gd name="connsiteX3" fmla="*/ 2978303 w 2978303"/>
              <a:gd name="connsiteY3" fmla="*/ 1715077 h 3028028"/>
              <a:gd name="connsiteX4" fmla="*/ 2962603 w 2978303"/>
              <a:gd name="connsiteY4" fmla="*/ 1819141 h 3028028"/>
              <a:gd name="connsiteX5" fmla="*/ 1496327 w 2978303"/>
              <a:gd name="connsiteY5" fmla="*/ 3028028 h 3028028"/>
              <a:gd name="connsiteX6" fmla="*/ 7372 w 2978303"/>
              <a:gd name="connsiteY6" fmla="*/ 1668813 h 3028028"/>
              <a:gd name="connsiteX7" fmla="*/ 0 w 2978303"/>
              <a:gd name="connsiteY7" fmla="*/ 1521146 h 3028028"/>
              <a:gd name="connsiteX8" fmla="*/ 0 w 2978303"/>
              <a:gd name="connsiteY8" fmla="*/ 1506883 h 3028028"/>
              <a:gd name="connsiteX9" fmla="*/ 7372 w 2978303"/>
              <a:gd name="connsiteY9" fmla="*/ 1359215 h 3028028"/>
              <a:gd name="connsiteX10" fmla="*/ 1496327 w 2978303"/>
              <a:gd name="connsiteY10" fmla="*/ 0 h 302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78303" h="3028028">
                <a:moveTo>
                  <a:pt x="1496327" y="0"/>
                </a:moveTo>
                <a:cubicBezTo>
                  <a:pt x="2219598" y="0"/>
                  <a:pt x="2823043" y="518977"/>
                  <a:pt x="2962603" y="1208887"/>
                </a:cubicBezTo>
                <a:lnTo>
                  <a:pt x="2978303" y="1312951"/>
                </a:lnTo>
                <a:lnTo>
                  <a:pt x="2978303" y="1715077"/>
                </a:lnTo>
                <a:lnTo>
                  <a:pt x="2962603" y="1819141"/>
                </a:lnTo>
                <a:cubicBezTo>
                  <a:pt x="2823043" y="2509052"/>
                  <a:pt x="2219598" y="3028028"/>
                  <a:pt x="1496327" y="3028028"/>
                </a:cubicBezTo>
                <a:cubicBezTo>
                  <a:pt x="721394" y="3028028"/>
                  <a:pt x="84017" y="2432264"/>
                  <a:pt x="7372" y="1668813"/>
                </a:cubicBezTo>
                <a:lnTo>
                  <a:pt x="0" y="1521146"/>
                </a:lnTo>
                <a:lnTo>
                  <a:pt x="0" y="1506883"/>
                </a:lnTo>
                <a:lnTo>
                  <a:pt x="7372" y="1359215"/>
                </a:lnTo>
                <a:cubicBezTo>
                  <a:pt x="84017" y="595764"/>
                  <a:pt x="721394" y="0"/>
                  <a:pt x="1496327" y="0"/>
                </a:cubicBezTo>
                <a:close/>
              </a:path>
            </a:pathLst>
          </a:custGeom>
        </p:spPr>
      </p:pic>
      <p:pic>
        <p:nvPicPr>
          <p:cNvPr id="13" name="圖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246" y="4968000"/>
            <a:ext cx="1890000" cy="1890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4" name="圖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5246" y="4968000"/>
            <a:ext cx="1890000" cy="1890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5" name="圖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246" y="4954944"/>
            <a:ext cx="1937479" cy="1903056"/>
          </a:xfrm>
          <a:custGeom>
            <a:avLst/>
            <a:gdLst>
              <a:gd name="connsiteX0" fmla="*/ 1291652 w 2583304"/>
              <a:gd name="connsiteY0" fmla="*/ 0 h 2537408"/>
              <a:gd name="connsiteX1" fmla="*/ 2583304 w 2583304"/>
              <a:gd name="connsiteY1" fmla="*/ 1268704 h 2537408"/>
              <a:gd name="connsiteX2" fmla="*/ 1291652 w 2583304"/>
              <a:gd name="connsiteY2" fmla="*/ 2537408 h 2537408"/>
              <a:gd name="connsiteX3" fmla="*/ 0 w 2583304"/>
              <a:gd name="connsiteY3" fmla="*/ 1268704 h 2537408"/>
              <a:gd name="connsiteX4" fmla="*/ 1291652 w 2583304"/>
              <a:gd name="connsiteY4" fmla="*/ 0 h 253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304" h="2537408">
                <a:moveTo>
                  <a:pt x="1291652" y="0"/>
                </a:moveTo>
                <a:cubicBezTo>
                  <a:pt x="2005012" y="0"/>
                  <a:pt x="2583304" y="568018"/>
                  <a:pt x="2583304" y="1268704"/>
                </a:cubicBezTo>
                <a:cubicBezTo>
                  <a:pt x="2583304" y="1969390"/>
                  <a:pt x="2005012" y="2537408"/>
                  <a:pt x="1291652" y="2537408"/>
                </a:cubicBezTo>
                <a:cubicBezTo>
                  <a:pt x="578292" y="2537408"/>
                  <a:pt x="0" y="1969390"/>
                  <a:pt x="0" y="1268704"/>
                </a:cubicBezTo>
                <a:cubicBezTo>
                  <a:pt x="0" y="568018"/>
                  <a:pt x="578292" y="0"/>
                  <a:pt x="1291652" y="0"/>
                </a:cubicBezTo>
                <a:close/>
              </a:path>
            </a:pathLst>
          </a:custGeom>
        </p:spPr>
      </p:pic>
      <p:pic>
        <p:nvPicPr>
          <p:cNvPr id="9" name="圖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6786" y="3645136"/>
            <a:ext cx="1890000" cy="1890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圖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3213" y="3645136"/>
            <a:ext cx="1890000" cy="1890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3213" y="3645137"/>
            <a:ext cx="1890000" cy="1891068"/>
          </a:xfrm>
          <a:custGeom>
            <a:avLst/>
            <a:gdLst>
              <a:gd name="connsiteX0" fmla="*/ 1260000 w 2520000"/>
              <a:gd name="connsiteY0" fmla="*/ 0 h 2521424"/>
              <a:gd name="connsiteX1" fmla="*/ 2520000 w 2520000"/>
              <a:gd name="connsiteY1" fmla="*/ 1260712 h 2521424"/>
              <a:gd name="connsiteX2" fmla="*/ 1260000 w 2520000"/>
              <a:gd name="connsiteY2" fmla="*/ 2521424 h 2521424"/>
              <a:gd name="connsiteX3" fmla="*/ 0 w 2520000"/>
              <a:gd name="connsiteY3" fmla="*/ 1260712 h 2521424"/>
              <a:gd name="connsiteX4" fmla="*/ 1260000 w 2520000"/>
              <a:gd name="connsiteY4" fmla="*/ 0 h 252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1424">
                <a:moveTo>
                  <a:pt x="1260000" y="0"/>
                </a:moveTo>
                <a:cubicBezTo>
                  <a:pt x="1955879" y="0"/>
                  <a:pt x="2520000" y="564440"/>
                  <a:pt x="2520000" y="1260712"/>
                </a:cubicBezTo>
                <a:cubicBezTo>
                  <a:pt x="2520000" y="1956984"/>
                  <a:pt x="1955879" y="2521424"/>
                  <a:pt x="1260000" y="2521424"/>
                </a:cubicBezTo>
                <a:cubicBezTo>
                  <a:pt x="564121" y="2521424"/>
                  <a:pt x="0" y="1956984"/>
                  <a:pt x="0" y="1260712"/>
                </a:cubicBezTo>
                <a:cubicBezTo>
                  <a:pt x="0" y="564440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3213" y="3645137"/>
            <a:ext cx="1890000" cy="1891068"/>
          </a:xfrm>
          <a:custGeom>
            <a:avLst/>
            <a:gdLst>
              <a:gd name="connsiteX0" fmla="*/ 1260000 w 2520000"/>
              <a:gd name="connsiteY0" fmla="*/ 0 h 2521424"/>
              <a:gd name="connsiteX1" fmla="*/ 2520000 w 2520000"/>
              <a:gd name="connsiteY1" fmla="*/ 1260712 h 2521424"/>
              <a:gd name="connsiteX2" fmla="*/ 1260000 w 2520000"/>
              <a:gd name="connsiteY2" fmla="*/ 2521424 h 2521424"/>
              <a:gd name="connsiteX3" fmla="*/ 0 w 2520000"/>
              <a:gd name="connsiteY3" fmla="*/ 1260712 h 2521424"/>
              <a:gd name="connsiteX4" fmla="*/ 1260000 w 2520000"/>
              <a:gd name="connsiteY4" fmla="*/ 0 h 252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1424">
                <a:moveTo>
                  <a:pt x="1260000" y="0"/>
                </a:moveTo>
                <a:cubicBezTo>
                  <a:pt x="1955879" y="0"/>
                  <a:pt x="2520000" y="564440"/>
                  <a:pt x="2520000" y="1260712"/>
                </a:cubicBezTo>
                <a:cubicBezTo>
                  <a:pt x="2520000" y="1956984"/>
                  <a:pt x="1955879" y="2521424"/>
                  <a:pt x="1260000" y="2521424"/>
                </a:cubicBezTo>
                <a:cubicBezTo>
                  <a:pt x="564121" y="2521424"/>
                  <a:pt x="0" y="1956984"/>
                  <a:pt x="0" y="1260712"/>
                </a:cubicBezTo>
                <a:cubicBezTo>
                  <a:pt x="0" y="564440"/>
                  <a:pt x="564121" y="0"/>
                  <a:pt x="1260000" y="0"/>
                </a:cubicBezTo>
                <a:close/>
              </a:path>
            </a:pathLst>
          </a:custGeom>
        </p:spPr>
      </p:pic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92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39" name="文字方塊 38"/>
          <p:cNvSpPr txBox="1"/>
          <p:nvPr>
            <p:custDataLst>
              <p:tags r:id="rId2"/>
            </p:custDataLst>
          </p:nvPr>
        </p:nvSpPr>
        <p:spPr>
          <a:xfrm>
            <a:off x="0" y="440360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快問快答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68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burrtools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告訴你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47" y="4041346"/>
            <a:ext cx="9487388" cy="2816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1486801"/>
                <a:ext cx="12192000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TW" altLang="en-US" sz="4000" b="0" dirty="0" smtClean="0"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美國</a:t>
                </a:r>
                <a14:m>
                  <m:oMath xmlns:m="http://schemas.openxmlformats.org/officeDocument/2006/math">
                    <m:r>
                      <a:rPr lang="zh-TW" altLang="en-US" sz="40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人</m:t>
                    </m:r>
                    <m:r>
                      <m:rPr>
                        <m:sty m:val="p"/>
                      </m:rPr>
                      <a:rPr lang="en-US" altLang="zh-TW" sz="4000" i="1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altLang="zh-TW" sz="40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𝑡𝑒𝑤𝑎𝑟𝑡</m:t>
                    </m:r>
                    <m:r>
                      <a:rPr lang="en-US" altLang="zh-TW" sz="40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40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altLang="zh-TW" sz="40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altLang="zh-TW" sz="40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𝐶𝑜𝑓𝑓𝑖𝑛</m:t>
                    </m:r>
                    <m:r>
                      <a:rPr lang="zh-TW" altLang="en-US" sz="4000" i="1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是</m:t>
                    </m:r>
                  </m:oMath>
                </a14:m>
                <a:r>
                  <a:rPr lang="en-US" altLang="zh-TW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Mechanical Puzzle</a:t>
                </a:r>
                <a:r>
                  <a:rPr lang="zh-TW" altLang="en-US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的世界級大師。下圖是他的第</a:t>
                </a:r>
                <a:r>
                  <a:rPr lang="en-US" altLang="zh-TW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41</a:t>
                </a:r>
                <a:r>
                  <a:rPr lang="zh-TW" altLang="en-US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號作品</a:t>
                </a:r>
                <a:r>
                  <a:rPr lang="en-US" altLang="zh-TW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【</a:t>
                </a:r>
                <a:r>
                  <a:rPr lang="zh-TW" altLang="en-US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不快樂的童年</a:t>
                </a:r>
                <a:r>
                  <a:rPr lang="en-US" altLang="zh-TW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】</a:t>
                </a:r>
                <a:r>
                  <a:rPr lang="zh-TW" altLang="en-US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，由</a:t>
                </a:r>
                <a:r>
                  <a:rPr lang="en-US" altLang="zh-TW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10</a:t>
                </a:r>
                <a:r>
                  <a:rPr lang="zh-TW" altLang="en-US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個空間中的五連芳構成，設計於</a:t>
                </a:r>
                <a:r>
                  <a:rPr lang="en-US" altLang="zh-TW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1993</a:t>
                </a:r>
                <a:r>
                  <a:rPr lang="zh-TW" altLang="en-US" sz="40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年。請畫出無配色跟有配色的兩個版本，並求出他們分別有幾組解。</a:t>
                </a:r>
                <a:endPara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0" y="1486801"/>
                <a:ext cx="12192000" cy="2554545"/>
              </a:xfrm>
              <a:prstGeom prst="rect">
                <a:avLst/>
              </a:prstGeom>
              <a:blipFill>
                <a:blip r:embed="rId8"/>
                <a:stretch>
                  <a:fillRect l="-1750" t="-4296" r="-3250" b="-93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0000" cy="684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350" cy="6840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86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方塊組木類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>
                <p:custDataLst>
                  <p:tags r:id="rId3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Cube in Cage </a:t>
                </a:r>
                <a14:m>
                  <m:oMath xmlns:m="http://schemas.openxmlformats.org/officeDocument/2006/math"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33 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𝑏𝑦</m:t>
                    </m:r>
                    <m:r>
                      <a:rPr lang="zh-TW" altLang="en-US" sz="4800" i="1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植松豐幸</m:t>
                    </m:r>
                    <m:r>
                      <a:rPr lang="en-US" altLang="zh-TW" sz="4800" b="0" i="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(11+9+7)</m:t>
                    </m:r>
                  </m:oMath>
                </a14:m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  <a:blipFill>
                <a:blip r:embed="rId11"/>
                <a:stretch>
                  <a:fillRect l="-2050" t="-16176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344" y="2590912"/>
            <a:ext cx="2520000" cy="2520000"/>
          </a:xfrm>
          <a:custGeom>
            <a:avLst/>
            <a:gdLst>
              <a:gd name="connsiteX0" fmla="*/ 0 w 2520000"/>
              <a:gd name="connsiteY0" fmla="*/ 0 h 2520000"/>
              <a:gd name="connsiteX1" fmla="*/ 2520000 w 2520000"/>
              <a:gd name="connsiteY1" fmla="*/ 0 h 2520000"/>
              <a:gd name="connsiteX2" fmla="*/ 2520000 w 2520000"/>
              <a:gd name="connsiteY2" fmla="*/ 2520000 h 2520000"/>
              <a:gd name="connsiteX3" fmla="*/ 0 w 252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000" h="2520000"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0" name="圖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344" y="2590912"/>
            <a:ext cx="2520000" cy="2520000"/>
          </a:xfrm>
          <a:custGeom>
            <a:avLst/>
            <a:gdLst>
              <a:gd name="connsiteX0" fmla="*/ 0 w 2520000"/>
              <a:gd name="connsiteY0" fmla="*/ 0 h 2520000"/>
              <a:gd name="connsiteX1" fmla="*/ 2520000 w 2520000"/>
              <a:gd name="connsiteY1" fmla="*/ 0 h 2520000"/>
              <a:gd name="connsiteX2" fmla="*/ 2520000 w 2520000"/>
              <a:gd name="connsiteY2" fmla="*/ 2520000 h 2520000"/>
              <a:gd name="connsiteX3" fmla="*/ 0 w 252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000" h="2520000"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3" name="圖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1344" y="2590912"/>
            <a:ext cx="2520000" cy="2520000"/>
          </a:xfrm>
          <a:custGeom>
            <a:avLst/>
            <a:gdLst>
              <a:gd name="connsiteX0" fmla="*/ 0 w 2520000"/>
              <a:gd name="connsiteY0" fmla="*/ 0 h 2520000"/>
              <a:gd name="connsiteX1" fmla="*/ 2520000 w 2520000"/>
              <a:gd name="connsiteY1" fmla="*/ 0 h 2520000"/>
              <a:gd name="connsiteX2" fmla="*/ 2520000 w 2520000"/>
              <a:gd name="connsiteY2" fmla="*/ 2520000 h 2520000"/>
              <a:gd name="connsiteX3" fmla="*/ 0 w 2520000"/>
              <a:gd name="connsiteY3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0000" h="2520000">
                <a:moveTo>
                  <a:pt x="0" y="0"/>
                </a:moveTo>
                <a:lnTo>
                  <a:pt x="2520000" y="0"/>
                </a:lnTo>
                <a:lnTo>
                  <a:pt x="2520000" y="2520000"/>
                </a:lnTo>
                <a:lnTo>
                  <a:pt x="0" y="2520000"/>
                </a:lnTo>
                <a:close/>
              </a:path>
            </a:pathLst>
          </a:custGeom>
        </p:spPr>
      </p:pic>
      <p:pic>
        <p:nvPicPr>
          <p:cNvPr id="16" name="圖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1343" y="2492896"/>
            <a:ext cx="4365104" cy="4365104"/>
          </a:xfrm>
          <a:custGeom>
            <a:avLst/>
            <a:gdLst>
              <a:gd name="connsiteX0" fmla="*/ 1260140 w 2520280"/>
              <a:gd name="connsiteY0" fmla="*/ 0 h 2520280"/>
              <a:gd name="connsiteX1" fmla="*/ 2520280 w 2520280"/>
              <a:gd name="connsiteY1" fmla="*/ 1260140 h 2520280"/>
              <a:gd name="connsiteX2" fmla="*/ 1260140 w 2520280"/>
              <a:gd name="connsiteY2" fmla="*/ 2520280 h 2520280"/>
              <a:gd name="connsiteX3" fmla="*/ 0 w 2520280"/>
              <a:gd name="connsiteY3" fmla="*/ 1260140 h 2520280"/>
              <a:gd name="connsiteX4" fmla="*/ 1260140 w 2520280"/>
              <a:gd name="connsiteY4" fmla="*/ 0 h 25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280" h="2520280">
                <a:moveTo>
                  <a:pt x="1260140" y="0"/>
                </a:moveTo>
                <a:cubicBezTo>
                  <a:pt x="1956096" y="0"/>
                  <a:pt x="2520280" y="564184"/>
                  <a:pt x="2520280" y="1260140"/>
                </a:cubicBezTo>
                <a:cubicBezTo>
                  <a:pt x="2520280" y="1956096"/>
                  <a:pt x="1956096" y="2520280"/>
                  <a:pt x="1260140" y="2520280"/>
                </a:cubicBezTo>
                <a:cubicBezTo>
                  <a:pt x="564184" y="2520280"/>
                  <a:pt x="0" y="1956096"/>
                  <a:pt x="0" y="1260140"/>
                </a:cubicBezTo>
                <a:cubicBezTo>
                  <a:pt x="0" y="564184"/>
                  <a:pt x="564184" y="0"/>
                  <a:pt x="1260140" y="0"/>
                </a:cubicBezTo>
                <a:close/>
              </a:path>
            </a:pathLst>
          </a:custGeom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42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方塊組木類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>
                <p:custDataLst>
                  <p:tags r:id="rId3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𝑇𝐼𝐶</m:t>
                    </m:r>
                    <m:sSup>
                      <m:sSupPr>
                        <m:ctrlPr>
                          <a:rPr lang="en-US" altLang="zh-TW" sz="4800" b="0" i="1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4800" b="0" i="1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altLang="zh-TW" sz="4800" b="0" i="1" smtClean="0">
                            <a:latin typeface="Cambria Math" panose="02040503050406030204" pitchFamily="18" charset="0"/>
                            <a:ea typeface="微軟正黑體" panose="020B0604030504040204" pitchFamily="34" charset="-12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by </a:t>
                </a:r>
                <a:r>
                  <a:rPr lang="zh-TW" altLang="en-US" sz="4800" dirty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田村英邦</a:t>
                </a:r>
                <a:r>
                  <a:rPr lang="zh-TW" altLang="en-US" sz="4800" i="1" dirty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4800" i="1" dirty="0" err="1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Hidekuni</a:t>
                </a: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Tamura,</a:t>
                </a:r>
                <a:r>
                  <a:rPr lang="en-US" altLang="zh-TW" sz="48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2006</a:t>
                </a:r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  <a:blipFill>
                <a:blip r:embed="rId9"/>
                <a:stretch>
                  <a:fillRect t="-16912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79010"/>
            <a:ext cx="8905614" cy="236215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976" y="3212976"/>
            <a:ext cx="3645024" cy="3645024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4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</a:t>
            </a:fld>
            <a:endParaRPr lang="zh-TW" altLang="en-US"/>
          </a:p>
        </p:txBody>
      </p:sp>
      <p:sp>
        <p:nvSpPr>
          <p:cNvPr id="7" name="橢圓 6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712000" y="45000"/>
            <a:ext cx="6768000" cy="6768000"/>
          </a:xfrm>
          <a:prstGeom prst="ellipse">
            <a:avLst/>
          </a:prstGeom>
          <a:solidFill>
            <a:srgbClr val="66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數學</a:t>
            </a:r>
            <a:r>
              <a:rPr lang="en-US" altLang="zh-TW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r>
              <a:rPr lang="en-US" altLang="zh-TW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endParaRPr lang="en-US" altLang="zh-TW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5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50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橢圓 59"/>
          <p:cNvSpPr/>
          <p:nvPr>
            <p:custDataLst>
              <p:tags r:id="rId3"/>
            </p:custDataLst>
          </p:nvPr>
        </p:nvSpPr>
        <p:spPr>
          <a:xfrm>
            <a:off x="6384032" y="692696"/>
            <a:ext cx="2448272" cy="2448272"/>
          </a:xfrm>
          <a:prstGeom prst="ellipse">
            <a:avLst/>
          </a:prstGeom>
          <a:solidFill>
            <a:srgbClr val="92D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摺紙</a:t>
            </a:r>
          </a:p>
        </p:txBody>
      </p:sp>
      <p:sp>
        <p:nvSpPr>
          <p:cNvPr id="61" name="橢圓 60"/>
          <p:cNvSpPr/>
          <p:nvPr>
            <p:custDataLst>
              <p:tags r:id="rId4"/>
            </p:custDataLst>
          </p:nvPr>
        </p:nvSpPr>
        <p:spPr>
          <a:xfrm>
            <a:off x="4727848" y="1052736"/>
            <a:ext cx="2448272" cy="2448272"/>
          </a:xfrm>
          <a:prstGeom prst="ellipse">
            <a:avLst/>
          </a:prstGeom>
          <a:solidFill>
            <a:srgbClr val="FF99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桌遊</a:t>
            </a:r>
            <a:endParaRPr lang="zh-TW" altLang="en-US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橢圓 61"/>
          <p:cNvSpPr/>
          <p:nvPr>
            <p:custDataLst>
              <p:tags r:id="rId5"/>
            </p:custDataLst>
          </p:nvPr>
        </p:nvSpPr>
        <p:spPr>
          <a:xfrm>
            <a:off x="3071664" y="1268760"/>
            <a:ext cx="2016224" cy="2016224"/>
          </a:xfrm>
          <a:prstGeom prst="ellipse">
            <a:avLst/>
          </a:prstGeom>
          <a:solidFill>
            <a:srgbClr val="00808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積木</a:t>
            </a:r>
          </a:p>
        </p:txBody>
      </p:sp>
      <p:sp>
        <p:nvSpPr>
          <p:cNvPr id="5" name="橢圓 4"/>
          <p:cNvSpPr/>
          <p:nvPr>
            <p:custDataLst>
              <p:tags r:id="rId6"/>
            </p:custDataLst>
          </p:nvPr>
        </p:nvSpPr>
        <p:spPr>
          <a:xfrm>
            <a:off x="3720056" y="2204864"/>
            <a:ext cx="2880000" cy="2880000"/>
          </a:xfrm>
          <a:prstGeom prst="ellipse">
            <a:avLst/>
          </a:prstGeom>
          <a:solidFill>
            <a:srgbClr val="E5F1D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代數</a:t>
            </a:r>
            <a:endParaRPr lang="zh-TW" altLang="en-US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/>
          <p:cNvSpPr/>
          <p:nvPr>
            <p:custDataLst>
              <p:tags r:id="rId7"/>
            </p:custDataLst>
          </p:nvPr>
        </p:nvSpPr>
        <p:spPr>
          <a:xfrm>
            <a:off x="5735960" y="2204864"/>
            <a:ext cx="2880000" cy="2880000"/>
          </a:xfrm>
          <a:prstGeom prst="ellips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幾何</a:t>
            </a:r>
            <a:endParaRPr lang="zh-TW" altLang="en-US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>
            <p:custDataLst>
              <p:tags r:id="rId8"/>
            </p:custDataLst>
          </p:nvPr>
        </p:nvSpPr>
        <p:spPr>
          <a:xfrm>
            <a:off x="4367808" y="3328680"/>
            <a:ext cx="3528392" cy="3528392"/>
          </a:xfrm>
          <a:prstGeom prst="ellipse">
            <a:avLst/>
          </a:prstGeom>
          <a:solidFill>
            <a:srgbClr val="FF99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endParaRPr lang="zh-TW" altLang="en-US" sz="5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5" name="圖片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938" y="0"/>
            <a:ext cx="3256062" cy="3256062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" y="327778"/>
            <a:ext cx="12172855" cy="6202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76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5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方塊組木類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>
                <p:custDataLst>
                  <p:tags r:id="rId3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𝑅𝑜𝑡𝑎𝑚𝑜𝑣𝑒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𝐶𝑢𝑏𝑒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by </a:t>
                </a:r>
                <a:r>
                  <a:rPr lang="zh-TW" altLang="en-US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4800" i="1" dirty="0" err="1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Juha</a:t>
                </a: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 A.Levonen,</a:t>
                </a:r>
                <a:r>
                  <a:rPr lang="en-US" altLang="zh-TW" sz="48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2001</a:t>
                </a:r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  <a:blipFill>
                <a:blip r:embed="rId9"/>
                <a:stretch>
                  <a:fillRect t="-16176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圖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976" y="3212976"/>
            <a:ext cx="3645024" cy="3645024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pic>
        <p:nvPicPr>
          <p:cNvPr id="6" name="圖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79010"/>
            <a:ext cx="8545210" cy="266400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5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方塊組木類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>
                <p:custDataLst>
                  <p:tags r:id="rId3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𝑆𝑡𝑎𝑝𝑙𝑒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𝐶𝑢𝑏𝑒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by Oskar van Deventer,</a:t>
                </a:r>
                <a:r>
                  <a:rPr lang="en-US" altLang="zh-TW" sz="48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2002</a:t>
                </a:r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0" y="1748013"/>
                <a:ext cx="12192000" cy="830997"/>
              </a:xfrm>
              <a:prstGeom prst="rect">
                <a:avLst/>
              </a:prstGeom>
              <a:blipFill>
                <a:blip r:embed="rId9"/>
                <a:stretch>
                  <a:fillRect t="-16176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79012"/>
            <a:ext cx="8604000" cy="24562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976" y="3212976"/>
            <a:ext cx="3645024" cy="3645024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0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方塊組木類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4" y="1748013"/>
            <a:ext cx="12177000" cy="2376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8248" y="3991097"/>
            <a:ext cx="3326335" cy="3326335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407368" y="3284984"/>
            <a:ext cx="208823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07368" y="3284984"/>
            <a:ext cx="20882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7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方塊組木類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4" y="1748013"/>
            <a:ext cx="12152892" cy="3276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7016" y="504056"/>
            <a:ext cx="3284984" cy="3284984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551384" y="3409836"/>
            <a:ext cx="208823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51384" y="3409836"/>
            <a:ext cx="20882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303912" y="6150114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58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方塊組木類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4" y="1748013"/>
            <a:ext cx="12152892" cy="3276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65664" y="390697"/>
            <a:ext cx="3326335" cy="3326335"/>
          </a:xfrm>
          <a:custGeom>
            <a:avLst/>
            <a:gdLst>
              <a:gd name="connsiteX0" fmla="*/ 1440000 w 2880000"/>
              <a:gd name="connsiteY0" fmla="*/ 0 h 2880000"/>
              <a:gd name="connsiteX1" fmla="*/ 2880000 w 2880000"/>
              <a:gd name="connsiteY1" fmla="*/ 1440000 h 2880000"/>
              <a:gd name="connsiteX2" fmla="*/ 1440000 w 2880000"/>
              <a:gd name="connsiteY2" fmla="*/ 2880000 h 2880000"/>
              <a:gd name="connsiteX3" fmla="*/ 0 w 2880000"/>
              <a:gd name="connsiteY3" fmla="*/ 1440000 h 2880000"/>
              <a:gd name="connsiteX4" fmla="*/ 1440000 w 2880000"/>
              <a:gd name="connsiteY4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>
                <a:moveTo>
                  <a:pt x="1440000" y="0"/>
                </a:moveTo>
                <a:cubicBezTo>
                  <a:pt x="2235290" y="0"/>
                  <a:pt x="2880000" y="644710"/>
                  <a:pt x="2880000" y="1440000"/>
                </a:cubicBezTo>
                <a:cubicBezTo>
                  <a:pt x="2880000" y="2235290"/>
                  <a:pt x="2235290" y="2880000"/>
                  <a:pt x="1440000" y="2880000"/>
                </a:cubicBezTo>
                <a:cubicBezTo>
                  <a:pt x="644710" y="2880000"/>
                  <a:pt x="0" y="2235290"/>
                  <a:pt x="0" y="1440000"/>
                </a:cubicBezTo>
                <a:cubicBezTo>
                  <a:pt x="0" y="644710"/>
                  <a:pt x="644710" y="0"/>
                  <a:pt x="1440000" y="0"/>
                </a:cubicBez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551384" y="3409836"/>
            <a:ext cx="208823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51384" y="3409836"/>
            <a:ext cx="2088232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5303912" y="6150114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8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方塊陷阱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Cube Trap#2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>
            <p:custDataLst>
              <p:tags r:id="rId3"/>
            </p:custDataLst>
          </p:nvPr>
        </p:nvSpPr>
        <p:spPr>
          <a:xfrm>
            <a:off x="0" y="174801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零件有一個外框加上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片多方塊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603" y="2455899"/>
            <a:ext cx="2325404" cy="2325404"/>
          </a:xfrm>
          <a:custGeom>
            <a:avLst/>
            <a:gdLst>
              <a:gd name="connsiteX0" fmla="*/ 828092 w 1656184"/>
              <a:gd name="connsiteY0" fmla="*/ 0 h 1656184"/>
              <a:gd name="connsiteX1" fmla="*/ 1656184 w 1656184"/>
              <a:gd name="connsiteY1" fmla="*/ 828092 h 1656184"/>
              <a:gd name="connsiteX2" fmla="*/ 828092 w 1656184"/>
              <a:gd name="connsiteY2" fmla="*/ 1656184 h 1656184"/>
              <a:gd name="connsiteX3" fmla="*/ 0 w 1656184"/>
              <a:gd name="connsiteY3" fmla="*/ 828092 h 1656184"/>
              <a:gd name="connsiteX4" fmla="*/ 828092 w 1656184"/>
              <a:gd name="connsiteY4" fmla="*/ 0 h 165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184" h="1656184">
                <a:moveTo>
                  <a:pt x="828092" y="0"/>
                </a:moveTo>
                <a:cubicBezTo>
                  <a:pt x="1285435" y="0"/>
                  <a:pt x="1656184" y="370749"/>
                  <a:pt x="1656184" y="828092"/>
                </a:cubicBezTo>
                <a:cubicBezTo>
                  <a:pt x="1656184" y="1285435"/>
                  <a:pt x="1285435" y="1656184"/>
                  <a:pt x="828092" y="1656184"/>
                </a:cubicBezTo>
                <a:cubicBezTo>
                  <a:pt x="370749" y="1656184"/>
                  <a:pt x="0" y="1285435"/>
                  <a:pt x="0" y="828092"/>
                </a:cubicBezTo>
                <a:cubicBezTo>
                  <a:pt x="0" y="370749"/>
                  <a:pt x="370749" y="0"/>
                  <a:pt x="828092" y="0"/>
                </a:cubicBez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32596"/>
            <a:ext cx="2280481" cy="2325404"/>
          </a:xfrm>
          <a:custGeom>
            <a:avLst/>
            <a:gdLst>
              <a:gd name="connsiteX0" fmla="*/ 857417 w 1714834"/>
              <a:gd name="connsiteY0" fmla="*/ 0 h 1748614"/>
              <a:gd name="connsiteX1" fmla="*/ 1714834 w 1714834"/>
              <a:gd name="connsiteY1" fmla="*/ 874307 h 1748614"/>
              <a:gd name="connsiteX2" fmla="*/ 857417 w 1714834"/>
              <a:gd name="connsiteY2" fmla="*/ 1748614 h 1748614"/>
              <a:gd name="connsiteX3" fmla="*/ 0 w 1714834"/>
              <a:gd name="connsiteY3" fmla="*/ 874307 h 1748614"/>
              <a:gd name="connsiteX4" fmla="*/ 857417 w 1714834"/>
              <a:gd name="connsiteY4" fmla="*/ 0 h 174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834" h="1748614">
                <a:moveTo>
                  <a:pt x="857417" y="0"/>
                </a:moveTo>
                <a:cubicBezTo>
                  <a:pt x="1330955" y="0"/>
                  <a:pt x="1714834" y="391441"/>
                  <a:pt x="1714834" y="874307"/>
                </a:cubicBezTo>
                <a:cubicBezTo>
                  <a:pt x="1714834" y="1357173"/>
                  <a:pt x="1330955" y="1748614"/>
                  <a:pt x="857417" y="1748614"/>
                </a:cubicBezTo>
                <a:cubicBezTo>
                  <a:pt x="383879" y="1748614"/>
                  <a:pt x="0" y="1357173"/>
                  <a:pt x="0" y="874307"/>
                </a:cubicBezTo>
                <a:cubicBezTo>
                  <a:pt x="0" y="391441"/>
                  <a:pt x="383879" y="0"/>
                  <a:pt x="857417" y="0"/>
                </a:cubicBezTo>
                <a:close/>
              </a:path>
            </a:pathLst>
          </a:custGeom>
        </p:spPr>
      </p:pic>
      <p:pic>
        <p:nvPicPr>
          <p:cNvPr id="13" name="圖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6672" y="3983917"/>
            <a:ext cx="2356586" cy="2325403"/>
          </a:xfrm>
          <a:custGeom>
            <a:avLst/>
            <a:gdLst>
              <a:gd name="connsiteX0" fmla="*/ 688785 w 1377570"/>
              <a:gd name="connsiteY0" fmla="*/ 0 h 1359342"/>
              <a:gd name="connsiteX1" fmla="*/ 1377570 w 1377570"/>
              <a:gd name="connsiteY1" fmla="*/ 679671 h 1359342"/>
              <a:gd name="connsiteX2" fmla="*/ 688785 w 1377570"/>
              <a:gd name="connsiteY2" fmla="*/ 1359342 h 1359342"/>
              <a:gd name="connsiteX3" fmla="*/ 0 w 1377570"/>
              <a:gd name="connsiteY3" fmla="*/ 679671 h 1359342"/>
              <a:gd name="connsiteX4" fmla="*/ 688785 w 1377570"/>
              <a:gd name="connsiteY4" fmla="*/ 0 h 135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570" h="1359342">
                <a:moveTo>
                  <a:pt x="688785" y="0"/>
                </a:moveTo>
                <a:cubicBezTo>
                  <a:pt x="1069190" y="0"/>
                  <a:pt x="1377570" y="304299"/>
                  <a:pt x="1377570" y="679671"/>
                </a:cubicBezTo>
                <a:cubicBezTo>
                  <a:pt x="1377570" y="1055043"/>
                  <a:pt x="1069190" y="1359342"/>
                  <a:pt x="688785" y="1359342"/>
                </a:cubicBezTo>
                <a:cubicBezTo>
                  <a:pt x="308380" y="1359342"/>
                  <a:pt x="0" y="1055043"/>
                  <a:pt x="0" y="679671"/>
                </a:cubicBezTo>
                <a:cubicBezTo>
                  <a:pt x="0" y="304299"/>
                  <a:pt x="308380" y="0"/>
                  <a:pt x="688785" y="0"/>
                </a:cubicBezTo>
                <a:close/>
              </a:path>
            </a:pathLst>
          </a:cu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7597" y="1748012"/>
            <a:ext cx="4464404" cy="4451684"/>
          </a:xfrm>
          <a:custGeom>
            <a:avLst/>
            <a:gdLst>
              <a:gd name="connsiteX0" fmla="*/ 1319236 w 2638472"/>
              <a:gd name="connsiteY0" fmla="*/ 0 h 2630954"/>
              <a:gd name="connsiteX1" fmla="*/ 2638472 w 2638472"/>
              <a:gd name="connsiteY1" fmla="*/ 1315477 h 2630954"/>
              <a:gd name="connsiteX2" fmla="*/ 1319236 w 2638472"/>
              <a:gd name="connsiteY2" fmla="*/ 2630954 h 2630954"/>
              <a:gd name="connsiteX3" fmla="*/ 0 w 2638472"/>
              <a:gd name="connsiteY3" fmla="*/ 1315477 h 2630954"/>
              <a:gd name="connsiteX4" fmla="*/ 1319236 w 2638472"/>
              <a:gd name="connsiteY4" fmla="*/ 0 h 263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8472" h="2630954">
                <a:moveTo>
                  <a:pt x="1319236" y="0"/>
                </a:moveTo>
                <a:cubicBezTo>
                  <a:pt x="2047830" y="0"/>
                  <a:pt x="2638472" y="588959"/>
                  <a:pt x="2638472" y="1315477"/>
                </a:cubicBezTo>
                <a:cubicBezTo>
                  <a:pt x="2638472" y="2041995"/>
                  <a:pt x="2047830" y="2630954"/>
                  <a:pt x="1319236" y="2630954"/>
                </a:cubicBezTo>
                <a:cubicBezTo>
                  <a:pt x="590642" y="2630954"/>
                  <a:pt x="0" y="2041995"/>
                  <a:pt x="0" y="1315477"/>
                </a:cubicBezTo>
                <a:cubicBezTo>
                  <a:pt x="0" y="588959"/>
                  <a:pt x="590642" y="0"/>
                  <a:pt x="1319236" y="0"/>
                </a:cubicBezTo>
                <a:close/>
              </a:path>
            </a:pathLst>
          </a:custGeom>
        </p:spPr>
      </p:pic>
      <p:pic>
        <p:nvPicPr>
          <p:cNvPr id="8" name="圖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803" y="2455899"/>
            <a:ext cx="2265475" cy="2325404"/>
          </a:xfrm>
          <a:custGeom>
            <a:avLst/>
            <a:gdLst>
              <a:gd name="connsiteX0" fmla="*/ 1280317 w 2560634"/>
              <a:gd name="connsiteY0" fmla="*/ 0 h 2628370"/>
              <a:gd name="connsiteX1" fmla="*/ 2560634 w 2560634"/>
              <a:gd name="connsiteY1" fmla="*/ 1314185 h 2628370"/>
              <a:gd name="connsiteX2" fmla="*/ 1280317 w 2560634"/>
              <a:gd name="connsiteY2" fmla="*/ 2628370 h 2628370"/>
              <a:gd name="connsiteX3" fmla="*/ 0 w 2560634"/>
              <a:gd name="connsiteY3" fmla="*/ 1314185 h 2628370"/>
              <a:gd name="connsiteX4" fmla="*/ 1280317 w 2560634"/>
              <a:gd name="connsiteY4" fmla="*/ 0 h 262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634" h="2628370">
                <a:moveTo>
                  <a:pt x="1280317" y="0"/>
                </a:moveTo>
                <a:cubicBezTo>
                  <a:pt x="1987417" y="0"/>
                  <a:pt x="2560634" y="588381"/>
                  <a:pt x="2560634" y="1314185"/>
                </a:cubicBezTo>
                <a:cubicBezTo>
                  <a:pt x="2560634" y="2039989"/>
                  <a:pt x="1987417" y="2628370"/>
                  <a:pt x="1280317" y="2628370"/>
                </a:cubicBezTo>
                <a:cubicBezTo>
                  <a:pt x="573217" y="2628370"/>
                  <a:pt x="0" y="2039989"/>
                  <a:pt x="0" y="1314185"/>
                </a:cubicBezTo>
                <a:cubicBezTo>
                  <a:pt x="0" y="588381"/>
                  <a:pt x="573217" y="0"/>
                  <a:pt x="1280317" y="0"/>
                </a:cubicBezTo>
                <a:close/>
              </a:path>
            </a:pathLst>
          </a:custGeom>
        </p:spPr>
      </p:pic>
      <p:pic>
        <p:nvPicPr>
          <p:cNvPr id="9" name="圖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6672" y="2455898"/>
            <a:ext cx="2425930" cy="2325403"/>
          </a:xfrm>
          <a:custGeom>
            <a:avLst/>
            <a:gdLst>
              <a:gd name="connsiteX0" fmla="*/ 957134 w 1914268"/>
              <a:gd name="connsiteY0" fmla="*/ 0 h 1834944"/>
              <a:gd name="connsiteX1" fmla="*/ 1914268 w 1914268"/>
              <a:gd name="connsiteY1" fmla="*/ 917472 h 1834944"/>
              <a:gd name="connsiteX2" fmla="*/ 957134 w 1914268"/>
              <a:gd name="connsiteY2" fmla="*/ 1834944 h 1834944"/>
              <a:gd name="connsiteX3" fmla="*/ 0 w 1914268"/>
              <a:gd name="connsiteY3" fmla="*/ 917472 h 1834944"/>
              <a:gd name="connsiteX4" fmla="*/ 957134 w 1914268"/>
              <a:gd name="connsiteY4" fmla="*/ 0 h 183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268" h="1834944">
                <a:moveTo>
                  <a:pt x="957134" y="0"/>
                </a:moveTo>
                <a:cubicBezTo>
                  <a:pt x="1485745" y="0"/>
                  <a:pt x="1914268" y="410766"/>
                  <a:pt x="1914268" y="917472"/>
                </a:cubicBezTo>
                <a:cubicBezTo>
                  <a:pt x="1914268" y="1424178"/>
                  <a:pt x="1485745" y="1834944"/>
                  <a:pt x="957134" y="1834944"/>
                </a:cubicBezTo>
                <a:cubicBezTo>
                  <a:pt x="428523" y="1834944"/>
                  <a:pt x="0" y="1424178"/>
                  <a:pt x="0" y="917472"/>
                </a:cubicBezTo>
                <a:cubicBezTo>
                  <a:pt x="0" y="410766"/>
                  <a:pt x="428523" y="0"/>
                  <a:pt x="957134" y="0"/>
                </a:cubicBez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2423592" y="6199697"/>
            <a:ext cx="9768408" cy="658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William Hu,2013(24+8+7+7+3)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所設計</a:t>
            </a:r>
            <a:endParaRPr lang="zh-TW" altLang="en-US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7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71" name="圖片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7597" y="1748012"/>
            <a:ext cx="4464404" cy="4451684"/>
          </a:xfrm>
          <a:custGeom>
            <a:avLst/>
            <a:gdLst>
              <a:gd name="connsiteX0" fmla="*/ 1319236 w 2638472"/>
              <a:gd name="connsiteY0" fmla="*/ 0 h 2630954"/>
              <a:gd name="connsiteX1" fmla="*/ 2638472 w 2638472"/>
              <a:gd name="connsiteY1" fmla="*/ 1315477 h 2630954"/>
              <a:gd name="connsiteX2" fmla="*/ 1319236 w 2638472"/>
              <a:gd name="connsiteY2" fmla="*/ 2630954 h 2630954"/>
              <a:gd name="connsiteX3" fmla="*/ 0 w 2638472"/>
              <a:gd name="connsiteY3" fmla="*/ 1315477 h 2630954"/>
              <a:gd name="connsiteX4" fmla="*/ 1319236 w 2638472"/>
              <a:gd name="connsiteY4" fmla="*/ 0 h 263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8472" h="2630954">
                <a:moveTo>
                  <a:pt x="1319236" y="0"/>
                </a:moveTo>
                <a:cubicBezTo>
                  <a:pt x="2047830" y="0"/>
                  <a:pt x="2638472" y="588959"/>
                  <a:pt x="2638472" y="1315477"/>
                </a:cubicBezTo>
                <a:cubicBezTo>
                  <a:pt x="2638472" y="2041995"/>
                  <a:pt x="2047830" y="2630954"/>
                  <a:pt x="1319236" y="2630954"/>
                </a:cubicBezTo>
                <a:cubicBezTo>
                  <a:pt x="590642" y="2630954"/>
                  <a:pt x="0" y="2041995"/>
                  <a:pt x="0" y="1315477"/>
                </a:cubicBezTo>
                <a:cubicBezTo>
                  <a:pt x="0" y="588959"/>
                  <a:pt x="590642" y="0"/>
                  <a:pt x="1319236" y="0"/>
                </a:cubicBezTo>
                <a:close/>
              </a:path>
            </a:pathLst>
          </a:custGeom>
        </p:spPr>
      </p:pic>
      <p:sp>
        <p:nvSpPr>
          <p:cNvPr id="72" name="文字方塊 71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方塊陷阱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Cube Trap#2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3" name="圖片 7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000"/>
            <a:ext cx="3244112" cy="6840000"/>
          </a:xfrm>
          <a:prstGeom prst="rect">
            <a:avLst/>
          </a:prstGeom>
        </p:spPr>
      </p:pic>
      <p:pic>
        <p:nvPicPr>
          <p:cNvPr id="74" name="圖片 7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112" y="18000"/>
            <a:ext cx="3355944" cy="6840000"/>
          </a:xfrm>
          <a:prstGeom prst="rect">
            <a:avLst/>
          </a:prstGeom>
        </p:spPr>
      </p:pic>
      <p:pic>
        <p:nvPicPr>
          <p:cNvPr id="75" name="圖片 7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0057" y="18000"/>
            <a:ext cx="3312367" cy="68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8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方塊陷阱</a:t>
            </a:r>
            <a:r>
              <a:rPr lang="en-US" altLang="zh-TW" sz="68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Bizimu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>
            <p:custDataLst>
              <p:tags r:id="rId3"/>
            </p:custDataLst>
          </p:nvPr>
        </p:nvSpPr>
        <p:spPr>
          <a:xfrm>
            <a:off x="0" y="174801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零件有一個外框加上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片多方塊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7597" y="1748012"/>
            <a:ext cx="4464404" cy="4451684"/>
          </a:xfrm>
          <a:custGeom>
            <a:avLst/>
            <a:gdLst>
              <a:gd name="connsiteX0" fmla="*/ 1319236 w 2638472"/>
              <a:gd name="connsiteY0" fmla="*/ 0 h 2630954"/>
              <a:gd name="connsiteX1" fmla="*/ 2638472 w 2638472"/>
              <a:gd name="connsiteY1" fmla="*/ 1315477 h 2630954"/>
              <a:gd name="connsiteX2" fmla="*/ 1319236 w 2638472"/>
              <a:gd name="connsiteY2" fmla="*/ 2630954 h 2630954"/>
              <a:gd name="connsiteX3" fmla="*/ 0 w 2638472"/>
              <a:gd name="connsiteY3" fmla="*/ 1315477 h 2630954"/>
              <a:gd name="connsiteX4" fmla="*/ 1319236 w 2638472"/>
              <a:gd name="connsiteY4" fmla="*/ 0 h 263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8472" h="2630954">
                <a:moveTo>
                  <a:pt x="1319236" y="0"/>
                </a:moveTo>
                <a:cubicBezTo>
                  <a:pt x="2047830" y="0"/>
                  <a:pt x="2638472" y="588959"/>
                  <a:pt x="2638472" y="1315477"/>
                </a:cubicBezTo>
                <a:cubicBezTo>
                  <a:pt x="2638472" y="2041995"/>
                  <a:pt x="2047830" y="2630954"/>
                  <a:pt x="1319236" y="2630954"/>
                </a:cubicBezTo>
                <a:cubicBezTo>
                  <a:pt x="590642" y="2630954"/>
                  <a:pt x="0" y="2041995"/>
                  <a:pt x="0" y="1315477"/>
                </a:cubicBezTo>
                <a:cubicBezTo>
                  <a:pt x="0" y="588959"/>
                  <a:pt x="590642" y="0"/>
                  <a:pt x="1319236" y="0"/>
                </a:cubicBezTo>
                <a:close/>
              </a:path>
            </a:pathLst>
          </a:custGeom>
        </p:spPr>
      </p:pic>
      <p:pic>
        <p:nvPicPr>
          <p:cNvPr id="8" name="圖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803" y="2455899"/>
            <a:ext cx="2265475" cy="2325404"/>
          </a:xfrm>
          <a:custGeom>
            <a:avLst/>
            <a:gdLst>
              <a:gd name="connsiteX0" fmla="*/ 1280317 w 2560634"/>
              <a:gd name="connsiteY0" fmla="*/ 0 h 2628370"/>
              <a:gd name="connsiteX1" fmla="*/ 2560634 w 2560634"/>
              <a:gd name="connsiteY1" fmla="*/ 1314185 h 2628370"/>
              <a:gd name="connsiteX2" fmla="*/ 1280317 w 2560634"/>
              <a:gd name="connsiteY2" fmla="*/ 2628370 h 2628370"/>
              <a:gd name="connsiteX3" fmla="*/ 0 w 2560634"/>
              <a:gd name="connsiteY3" fmla="*/ 1314185 h 2628370"/>
              <a:gd name="connsiteX4" fmla="*/ 1280317 w 2560634"/>
              <a:gd name="connsiteY4" fmla="*/ 0 h 262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634" h="2628370">
                <a:moveTo>
                  <a:pt x="1280317" y="0"/>
                </a:moveTo>
                <a:cubicBezTo>
                  <a:pt x="1987417" y="0"/>
                  <a:pt x="2560634" y="588381"/>
                  <a:pt x="2560634" y="1314185"/>
                </a:cubicBezTo>
                <a:cubicBezTo>
                  <a:pt x="2560634" y="2039989"/>
                  <a:pt x="1987417" y="2628370"/>
                  <a:pt x="1280317" y="2628370"/>
                </a:cubicBezTo>
                <a:cubicBezTo>
                  <a:pt x="573217" y="2628370"/>
                  <a:pt x="0" y="2039989"/>
                  <a:pt x="0" y="1314185"/>
                </a:cubicBezTo>
                <a:cubicBezTo>
                  <a:pt x="0" y="588381"/>
                  <a:pt x="573217" y="0"/>
                  <a:pt x="1280317" y="0"/>
                </a:cubicBezTo>
                <a:close/>
              </a:path>
            </a:pathLst>
          </a:custGeom>
        </p:spPr>
      </p:pic>
      <p:sp>
        <p:nvSpPr>
          <p:cNvPr id="6" name="矩形 5"/>
          <p:cNvSpPr/>
          <p:nvPr/>
        </p:nvSpPr>
        <p:spPr>
          <a:xfrm>
            <a:off x="2927648" y="6199697"/>
            <a:ext cx="9264352" cy="658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400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Yavuz</a:t>
            </a:r>
            <a:r>
              <a:rPr lang="en-US" altLang="zh-TW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Demirhan</a:t>
            </a:r>
            <a:r>
              <a:rPr lang="en-US" altLang="zh-TW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(24+12+6+5)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所設計</a:t>
            </a:r>
            <a:endParaRPr lang="zh-TW" altLang="en-US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6672" y="2455899"/>
            <a:ext cx="2304000" cy="2304000"/>
          </a:xfrm>
          <a:custGeom>
            <a:avLst/>
            <a:gdLst>
              <a:gd name="connsiteX0" fmla="*/ 612068 w 1224136"/>
              <a:gd name="connsiteY0" fmla="*/ 0 h 1224136"/>
              <a:gd name="connsiteX1" fmla="*/ 1224136 w 1224136"/>
              <a:gd name="connsiteY1" fmla="*/ 612068 h 1224136"/>
              <a:gd name="connsiteX2" fmla="*/ 612068 w 1224136"/>
              <a:gd name="connsiteY2" fmla="*/ 1224136 h 1224136"/>
              <a:gd name="connsiteX3" fmla="*/ 0 w 1224136"/>
              <a:gd name="connsiteY3" fmla="*/ 612068 h 1224136"/>
              <a:gd name="connsiteX4" fmla="*/ 612068 w 1224136"/>
              <a:gd name="connsiteY4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136" h="1224136">
                <a:moveTo>
                  <a:pt x="612068" y="0"/>
                </a:moveTo>
                <a:cubicBezTo>
                  <a:pt x="950104" y="0"/>
                  <a:pt x="1224136" y="274032"/>
                  <a:pt x="1224136" y="612068"/>
                </a:cubicBezTo>
                <a:cubicBezTo>
                  <a:pt x="1224136" y="950104"/>
                  <a:pt x="950104" y="1224136"/>
                  <a:pt x="612068" y="1224136"/>
                </a:cubicBezTo>
                <a:cubicBezTo>
                  <a:pt x="274032" y="1224136"/>
                  <a:pt x="0" y="950104"/>
                  <a:pt x="0" y="612068"/>
                </a:cubicBezTo>
                <a:cubicBezTo>
                  <a:pt x="0" y="274032"/>
                  <a:pt x="274032" y="0"/>
                  <a:pt x="612068" y="0"/>
                </a:cubicBezTo>
                <a:close/>
              </a:path>
            </a:pathLst>
          </a:custGeom>
        </p:spPr>
      </p:pic>
      <p:pic>
        <p:nvPicPr>
          <p:cNvPr id="16" name="圖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0672" y="2455899"/>
            <a:ext cx="2304000" cy="2304000"/>
          </a:xfrm>
          <a:custGeom>
            <a:avLst/>
            <a:gdLst>
              <a:gd name="connsiteX0" fmla="*/ 540000 w 1080000"/>
              <a:gd name="connsiteY0" fmla="*/ 0 h 1080000"/>
              <a:gd name="connsiteX1" fmla="*/ 1080000 w 1080000"/>
              <a:gd name="connsiteY1" fmla="*/ 540000 h 1080000"/>
              <a:gd name="connsiteX2" fmla="*/ 540000 w 1080000"/>
              <a:gd name="connsiteY2" fmla="*/ 1080000 h 1080000"/>
              <a:gd name="connsiteX3" fmla="*/ 0 w 1080000"/>
              <a:gd name="connsiteY3" fmla="*/ 540000 h 1080000"/>
              <a:gd name="connsiteX4" fmla="*/ 540000 w 10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0" h="1080000">
                <a:moveTo>
                  <a:pt x="540000" y="0"/>
                </a:moveTo>
                <a:cubicBezTo>
                  <a:pt x="838234" y="0"/>
                  <a:pt x="1080000" y="241766"/>
                  <a:pt x="1080000" y="540000"/>
                </a:cubicBezTo>
                <a:cubicBezTo>
                  <a:pt x="1080000" y="838234"/>
                  <a:pt x="838234" y="1080000"/>
                  <a:pt x="540000" y="1080000"/>
                </a:cubicBezTo>
                <a:cubicBezTo>
                  <a:pt x="241766" y="1080000"/>
                  <a:pt x="0" y="838234"/>
                  <a:pt x="0" y="540000"/>
                </a:cubicBezTo>
                <a:cubicBezTo>
                  <a:pt x="0" y="241766"/>
                  <a:pt x="241766" y="0"/>
                  <a:pt x="540000" y="0"/>
                </a:cubicBezTo>
                <a:close/>
              </a:path>
            </a:pathLst>
          </a:cu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597" y="4580252"/>
            <a:ext cx="2304000" cy="2304000"/>
          </a:xfrm>
          <a:custGeom>
            <a:avLst/>
            <a:gdLst>
              <a:gd name="connsiteX0" fmla="*/ 540000 w 1080000"/>
              <a:gd name="connsiteY0" fmla="*/ 0 h 1080000"/>
              <a:gd name="connsiteX1" fmla="*/ 1080000 w 1080000"/>
              <a:gd name="connsiteY1" fmla="*/ 540000 h 1080000"/>
              <a:gd name="connsiteX2" fmla="*/ 540000 w 1080000"/>
              <a:gd name="connsiteY2" fmla="*/ 1080000 h 1080000"/>
              <a:gd name="connsiteX3" fmla="*/ 0 w 1080000"/>
              <a:gd name="connsiteY3" fmla="*/ 540000 h 1080000"/>
              <a:gd name="connsiteX4" fmla="*/ 540000 w 1080000"/>
              <a:gd name="connsiteY4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000" h="1080000">
                <a:moveTo>
                  <a:pt x="540000" y="0"/>
                </a:moveTo>
                <a:cubicBezTo>
                  <a:pt x="838234" y="0"/>
                  <a:pt x="1080000" y="241766"/>
                  <a:pt x="1080000" y="540000"/>
                </a:cubicBezTo>
                <a:cubicBezTo>
                  <a:pt x="1080000" y="838234"/>
                  <a:pt x="838234" y="1080000"/>
                  <a:pt x="540000" y="1080000"/>
                </a:cubicBezTo>
                <a:cubicBezTo>
                  <a:pt x="241766" y="1080000"/>
                  <a:pt x="0" y="838234"/>
                  <a:pt x="0" y="540000"/>
                </a:cubicBezTo>
                <a:cubicBezTo>
                  <a:pt x="0" y="241766"/>
                  <a:pt x="241766" y="0"/>
                  <a:pt x="540000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1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鑽石板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Rhombic Blocks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>
            <p:custDataLst>
              <p:tags r:id="rId3"/>
            </p:custDataLst>
          </p:nvPr>
        </p:nvSpPr>
        <p:spPr>
          <a:xfrm>
            <a:off x="0" y="174801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開新檔案後點選第二種空間格點系統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Triangular Prism</a:t>
            </a:r>
            <a:b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三角柱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，然後按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OK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5920" y="2492896"/>
            <a:ext cx="5802453" cy="511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826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3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鑽石板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Rhombic Blocks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>
            <p:custDataLst>
              <p:tags r:id="rId4"/>
            </p:custDataLst>
          </p:nvPr>
        </p:nvSpPr>
        <p:spPr>
          <a:xfrm>
            <a:off x="0" y="174801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開新檔案後點選第二種空間格點系統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Triangular Prism</a:t>
            </a:r>
            <a:b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三角柱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，然後按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OK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8" y="2956728"/>
            <a:ext cx="2088232" cy="2088232"/>
          </a:xfrm>
          <a:custGeom>
            <a:avLst/>
            <a:gdLst>
              <a:gd name="connsiteX0" fmla="*/ 816567 w 1633134"/>
              <a:gd name="connsiteY0" fmla="*/ 0 h 1633134"/>
              <a:gd name="connsiteX1" fmla="*/ 1633134 w 1633134"/>
              <a:gd name="connsiteY1" fmla="*/ 816567 h 1633134"/>
              <a:gd name="connsiteX2" fmla="*/ 816567 w 1633134"/>
              <a:gd name="connsiteY2" fmla="*/ 1633134 h 1633134"/>
              <a:gd name="connsiteX3" fmla="*/ 0 w 1633134"/>
              <a:gd name="connsiteY3" fmla="*/ 816567 h 1633134"/>
              <a:gd name="connsiteX4" fmla="*/ 816567 w 1633134"/>
              <a:gd name="connsiteY4" fmla="*/ 0 h 163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134" h="1633134">
                <a:moveTo>
                  <a:pt x="816567" y="0"/>
                </a:moveTo>
                <a:cubicBezTo>
                  <a:pt x="1267545" y="0"/>
                  <a:pt x="1633134" y="365589"/>
                  <a:pt x="1633134" y="816567"/>
                </a:cubicBezTo>
                <a:cubicBezTo>
                  <a:pt x="1633134" y="1267545"/>
                  <a:pt x="1267545" y="1633134"/>
                  <a:pt x="816567" y="1633134"/>
                </a:cubicBezTo>
                <a:cubicBezTo>
                  <a:pt x="365589" y="1633134"/>
                  <a:pt x="0" y="1267545"/>
                  <a:pt x="0" y="816567"/>
                </a:cubicBezTo>
                <a:cubicBezTo>
                  <a:pt x="0" y="365589"/>
                  <a:pt x="365589" y="0"/>
                  <a:pt x="816567" y="0"/>
                </a:cubicBezTo>
                <a:close/>
              </a:path>
            </a:pathLst>
          </a:cu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3721" y="2956728"/>
            <a:ext cx="2088232" cy="2088232"/>
          </a:xfrm>
          <a:custGeom>
            <a:avLst/>
            <a:gdLst>
              <a:gd name="connsiteX0" fmla="*/ 1055971 w 2111942"/>
              <a:gd name="connsiteY0" fmla="*/ 0 h 2111942"/>
              <a:gd name="connsiteX1" fmla="*/ 2111942 w 2111942"/>
              <a:gd name="connsiteY1" fmla="*/ 1055971 h 2111942"/>
              <a:gd name="connsiteX2" fmla="*/ 1055971 w 2111942"/>
              <a:gd name="connsiteY2" fmla="*/ 2111942 h 2111942"/>
              <a:gd name="connsiteX3" fmla="*/ 0 w 2111942"/>
              <a:gd name="connsiteY3" fmla="*/ 1055971 h 2111942"/>
              <a:gd name="connsiteX4" fmla="*/ 1055971 w 2111942"/>
              <a:gd name="connsiteY4" fmla="*/ 0 h 211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942" h="2111942">
                <a:moveTo>
                  <a:pt x="1055971" y="0"/>
                </a:moveTo>
                <a:cubicBezTo>
                  <a:pt x="1639168" y="0"/>
                  <a:pt x="2111942" y="472774"/>
                  <a:pt x="2111942" y="1055971"/>
                </a:cubicBezTo>
                <a:cubicBezTo>
                  <a:pt x="2111942" y="1639168"/>
                  <a:pt x="1639168" y="2111942"/>
                  <a:pt x="1055971" y="2111942"/>
                </a:cubicBezTo>
                <a:cubicBezTo>
                  <a:pt x="472774" y="2111942"/>
                  <a:pt x="0" y="1639168"/>
                  <a:pt x="0" y="1055971"/>
                </a:cubicBezTo>
                <a:cubicBezTo>
                  <a:pt x="0" y="472774"/>
                  <a:pt x="472774" y="0"/>
                  <a:pt x="1055971" y="0"/>
                </a:cubicBezTo>
                <a:close/>
              </a:path>
            </a:pathLst>
          </a:cu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1954" y="2956728"/>
            <a:ext cx="2088232" cy="2088232"/>
          </a:xfrm>
          <a:custGeom>
            <a:avLst/>
            <a:gdLst>
              <a:gd name="connsiteX0" fmla="*/ 896673 w 1793346"/>
              <a:gd name="connsiteY0" fmla="*/ 0 h 1793346"/>
              <a:gd name="connsiteX1" fmla="*/ 1793346 w 1793346"/>
              <a:gd name="connsiteY1" fmla="*/ 896673 h 1793346"/>
              <a:gd name="connsiteX2" fmla="*/ 896673 w 1793346"/>
              <a:gd name="connsiteY2" fmla="*/ 1793346 h 1793346"/>
              <a:gd name="connsiteX3" fmla="*/ 0 w 1793346"/>
              <a:gd name="connsiteY3" fmla="*/ 896673 h 1793346"/>
              <a:gd name="connsiteX4" fmla="*/ 896673 w 1793346"/>
              <a:gd name="connsiteY4" fmla="*/ 0 h 17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346" h="1793346">
                <a:moveTo>
                  <a:pt x="896673" y="0"/>
                </a:moveTo>
                <a:cubicBezTo>
                  <a:pt x="1391892" y="0"/>
                  <a:pt x="1793346" y="401454"/>
                  <a:pt x="1793346" y="896673"/>
                </a:cubicBezTo>
                <a:cubicBezTo>
                  <a:pt x="1793346" y="1391892"/>
                  <a:pt x="1391892" y="1793346"/>
                  <a:pt x="896673" y="1793346"/>
                </a:cubicBezTo>
                <a:cubicBezTo>
                  <a:pt x="401454" y="1793346"/>
                  <a:pt x="0" y="1391892"/>
                  <a:pt x="0" y="896673"/>
                </a:cubicBezTo>
                <a:cubicBezTo>
                  <a:pt x="0" y="401454"/>
                  <a:pt x="401454" y="0"/>
                  <a:pt x="896673" y="0"/>
                </a:cubicBezTo>
                <a:close/>
              </a:path>
            </a:pathLst>
          </a:cu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0186" y="2956728"/>
            <a:ext cx="2088232" cy="2088232"/>
          </a:xfrm>
          <a:custGeom>
            <a:avLst/>
            <a:gdLst>
              <a:gd name="connsiteX0" fmla="*/ 900000 w 1800000"/>
              <a:gd name="connsiteY0" fmla="*/ 0 h 1800000"/>
              <a:gd name="connsiteX1" fmla="*/ 1800000 w 1800000"/>
              <a:gd name="connsiteY1" fmla="*/ 900000 h 1800000"/>
              <a:gd name="connsiteX2" fmla="*/ 900000 w 1800000"/>
              <a:gd name="connsiteY2" fmla="*/ 1800000 h 1800000"/>
              <a:gd name="connsiteX3" fmla="*/ 0 w 1800000"/>
              <a:gd name="connsiteY3" fmla="*/ 900000 h 1800000"/>
              <a:gd name="connsiteX4" fmla="*/ 900000 w 1800000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800000">
                <a:moveTo>
                  <a:pt x="900000" y="0"/>
                </a:moveTo>
                <a:cubicBezTo>
                  <a:pt x="1397056" y="0"/>
                  <a:pt x="1800000" y="402944"/>
                  <a:pt x="1800000" y="900000"/>
                </a:cubicBezTo>
                <a:cubicBezTo>
                  <a:pt x="1800000" y="1397056"/>
                  <a:pt x="1397056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8419" y="2956728"/>
            <a:ext cx="2088232" cy="2088232"/>
          </a:xfrm>
          <a:custGeom>
            <a:avLst/>
            <a:gdLst>
              <a:gd name="connsiteX0" fmla="*/ 944059 w 1888118"/>
              <a:gd name="connsiteY0" fmla="*/ 0 h 1888118"/>
              <a:gd name="connsiteX1" fmla="*/ 1888118 w 1888118"/>
              <a:gd name="connsiteY1" fmla="*/ 944059 h 1888118"/>
              <a:gd name="connsiteX2" fmla="*/ 944059 w 1888118"/>
              <a:gd name="connsiteY2" fmla="*/ 1888118 h 1888118"/>
              <a:gd name="connsiteX3" fmla="*/ 0 w 1888118"/>
              <a:gd name="connsiteY3" fmla="*/ 944059 h 1888118"/>
              <a:gd name="connsiteX4" fmla="*/ 944059 w 1888118"/>
              <a:gd name="connsiteY4" fmla="*/ 0 h 18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118" h="1888118">
                <a:moveTo>
                  <a:pt x="944059" y="0"/>
                </a:moveTo>
                <a:cubicBezTo>
                  <a:pt x="1465448" y="0"/>
                  <a:pt x="1888118" y="422670"/>
                  <a:pt x="1888118" y="944059"/>
                </a:cubicBezTo>
                <a:cubicBezTo>
                  <a:pt x="1888118" y="1465448"/>
                  <a:pt x="1465448" y="1888118"/>
                  <a:pt x="944059" y="1888118"/>
                </a:cubicBezTo>
                <a:cubicBezTo>
                  <a:pt x="422670" y="1888118"/>
                  <a:pt x="0" y="1465448"/>
                  <a:pt x="0" y="944059"/>
                </a:cubicBezTo>
                <a:cubicBezTo>
                  <a:pt x="0" y="422670"/>
                  <a:pt x="422670" y="0"/>
                  <a:pt x="944059" y="0"/>
                </a:cubicBezTo>
                <a:close/>
              </a:path>
            </a:pathLst>
          </a:cu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9604" y="4762314"/>
            <a:ext cx="2088232" cy="2088232"/>
          </a:xfrm>
          <a:custGeom>
            <a:avLst/>
            <a:gdLst>
              <a:gd name="connsiteX0" fmla="*/ 910361 w 1820722"/>
              <a:gd name="connsiteY0" fmla="*/ 0 h 1820722"/>
              <a:gd name="connsiteX1" fmla="*/ 1820722 w 1820722"/>
              <a:gd name="connsiteY1" fmla="*/ 910361 h 1820722"/>
              <a:gd name="connsiteX2" fmla="*/ 910361 w 1820722"/>
              <a:gd name="connsiteY2" fmla="*/ 1820722 h 1820722"/>
              <a:gd name="connsiteX3" fmla="*/ 0 w 1820722"/>
              <a:gd name="connsiteY3" fmla="*/ 910361 h 1820722"/>
              <a:gd name="connsiteX4" fmla="*/ 910361 w 1820722"/>
              <a:gd name="connsiteY4" fmla="*/ 0 h 182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0722" h="1820722">
                <a:moveTo>
                  <a:pt x="910361" y="0"/>
                </a:moveTo>
                <a:cubicBezTo>
                  <a:pt x="1413139" y="0"/>
                  <a:pt x="1820722" y="407583"/>
                  <a:pt x="1820722" y="910361"/>
                </a:cubicBezTo>
                <a:cubicBezTo>
                  <a:pt x="1820722" y="1413139"/>
                  <a:pt x="1413139" y="1820722"/>
                  <a:pt x="910361" y="1820722"/>
                </a:cubicBezTo>
                <a:cubicBezTo>
                  <a:pt x="407583" y="1820722"/>
                  <a:pt x="0" y="1413139"/>
                  <a:pt x="0" y="910361"/>
                </a:cubicBezTo>
                <a:cubicBezTo>
                  <a:pt x="0" y="407583"/>
                  <a:pt x="407583" y="0"/>
                  <a:pt x="910361" y="0"/>
                </a:cubicBez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7837" y="4762314"/>
            <a:ext cx="2088232" cy="2088232"/>
          </a:xfrm>
          <a:custGeom>
            <a:avLst/>
            <a:gdLst>
              <a:gd name="connsiteX0" fmla="*/ 1086886 w 2173772"/>
              <a:gd name="connsiteY0" fmla="*/ 0 h 2173772"/>
              <a:gd name="connsiteX1" fmla="*/ 2173772 w 2173772"/>
              <a:gd name="connsiteY1" fmla="*/ 1086886 h 2173772"/>
              <a:gd name="connsiteX2" fmla="*/ 1086886 w 2173772"/>
              <a:gd name="connsiteY2" fmla="*/ 2173772 h 2173772"/>
              <a:gd name="connsiteX3" fmla="*/ 0 w 2173772"/>
              <a:gd name="connsiteY3" fmla="*/ 1086886 h 2173772"/>
              <a:gd name="connsiteX4" fmla="*/ 1086886 w 2173772"/>
              <a:gd name="connsiteY4" fmla="*/ 0 h 217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772" h="2173772">
                <a:moveTo>
                  <a:pt x="1086886" y="0"/>
                </a:moveTo>
                <a:cubicBezTo>
                  <a:pt x="1687157" y="0"/>
                  <a:pt x="2173772" y="486615"/>
                  <a:pt x="2173772" y="1086886"/>
                </a:cubicBezTo>
                <a:cubicBezTo>
                  <a:pt x="2173772" y="1687157"/>
                  <a:pt x="1687157" y="2173772"/>
                  <a:pt x="1086886" y="2173772"/>
                </a:cubicBezTo>
                <a:cubicBezTo>
                  <a:pt x="486615" y="2173772"/>
                  <a:pt x="0" y="1687157"/>
                  <a:pt x="0" y="1086886"/>
                </a:cubicBezTo>
                <a:cubicBezTo>
                  <a:pt x="0" y="486615"/>
                  <a:pt x="486615" y="0"/>
                  <a:pt x="1086886" y="0"/>
                </a:cubicBezTo>
                <a:close/>
              </a:path>
            </a:pathLst>
          </a:cu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069" y="4762314"/>
            <a:ext cx="2088232" cy="2088232"/>
          </a:xfrm>
          <a:custGeom>
            <a:avLst/>
            <a:gdLst>
              <a:gd name="connsiteX0" fmla="*/ 900000 w 1800000"/>
              <a:gd name="connsiteY0" fmla="*/ 0 h 1800000"/>
              <a:gd name="connsiteX1" fmla="*/ 1800000 w 1800000"/>
              <a:gd name="connsiteY1" fmla="*/ 900000 h 1800000"/>
              <a:gd name="connsiteX2" fmla="*/ 900000 w 1800000"/>
              <a:gd name="connsiteY2" fmla="*/ 1800000 h 1800000"/>
              <a:gd name="connsiteX3" fmla="*/ 0 w 1800000"/>
              <a:gd name="connsiteY3" fmla="*/ 900000 h 1800000"/>
              <a:gd name="connsiteX4" fmla="*/ 900000 w 1800000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800000">
                <a:moveTo>
                  <a:pt x="900000" y="0"/>
                </a:moveTo>
                <a:cubicBezTo>
                  <a:pt x="1397056" y="0"/>
                  <a:pt x="1800000" y="402944"/>
                  <a:pt x="1800000" y="900000"/>
                </a:cubicBezTo>
                <a:cubicBezTo>
                  <a:pt x="1800000" y="1397056"/>
                  <a:pt x="1397056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4302" y="4762314"/>
            <a:ext cx="2088232" cy="2088232"/>
          </a:xfrm>
          <a:custGeom>
            <a:avLst/>
            <a:gdLst>
              <a:gd name="connsiteX0" fmla="*/ 900000 w 1800000"/>
              <a:gd name="connsiteY0" fmla="*/ 0 h 1800000"/>
              <a:gd name="connsiteX1" fmla="*/ 1800000 w 1800000"/>
              <a:gd name="connsiteY1" fmla="*/ 900000 h 1800000"/>
              <a:gd name="connsiteX2" fmla="*/ 900000 w 1800000"/>
              <a:gd name="connsiteY2" fmla="*/ 1800000 h 1800000"/>
              <a:gd name="connsiteX3" fmla="*/ 0 w 1800000"/>
              <a:gd name="connsiteY3" fmla="*/ 900000 h 1800000"/>
              <a:gd name="connsiteX4" fmla="*/ 900000 w 1800000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800000">
                <a:moveTo>
                  <a:pt x="900000" y="0"/>
                </a:moveTo>
                <a:cubicBezTo>
                  <a:pt x="1397056" y="0"/>
                  <a:pt x="1800000" y="402944"/>
                  <a:pt x="1800000" y="900000"/>
                </a:cubicBezTo>
                <a:cubicBezTo>
                  <a:pt x="1800000" y="1397056"/>
                  <a:pt x="1397056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0296" y="0"/>
            <a:ext cx="3413224" cy="3413224"/>
          </a:xfrm>
          <a:custGeom>
            <a:avLst/>
            <a:gdLst>
              <a:gd name="connsiteX0" fmla="*/ 2592289 w 5184576"/>
              <a:gd name="connsiteY0" fmla="*/ 0 h 5184576"/>
              <a:gd name="connsiteX1" fmla="*/ 5184576 w 5184576"/>
              <a:gd name="connsiteY1" fmla="*/ 2592288 h 5184576"/>
              <a:gd name="connsiteX2" fmla="*/ 2592289 w 5184576"/>
              <a:gd name="connsiteY2" fmla="*/ 5184576 h 5184576"/>
              <a:gd name="connsiteX3" fmla="*/ 0 w 5184576"/>
              <a:gd name="connsiteY3" fmla="*/ 2592288 h 5184576"/>
              <a:gd name="connsiteX4" fmla="*/ 2592289 w 5184576"/>
              <a:gd name="connsiteY4" fmla="*/ 0 h 518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4576" h="5184576">
                <a:moveTo>
                  <a:pt x="2592289" y="0"/>
                </a:moveTo>
                <a:cubicBezTo>
                  <a:pt x="4023969" y="0"/>
                  <a:pt x="5184576" y="1160607"/>
                  <a:pt x="5184576" y="2592288"/>
                </a:cubicBezTo>
                <a:cubicBezTo>
                  <a:pt x="5184576" y="4023969"/>
                  <a:pt x="4023969" y="5184576"/>
                  <a:pt x="2592289" y="5184576"/>
                </a:cubicBezTo>
                <a:cubicBezTo>
                  <a:pt x="1160607" y="5184576"/>
                  <a:pt x="0" y="4023969"/>
                  <a:pt x="0" y="2592288"/>
                </a:cubicBezTo>
                <a:cubicBezTo>
                  <a:pt x="0" y="1160607"/>
                  <a:pt x="1160607" y="0"/>
                  <a:pt x="2592289" y="0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17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96" y="309585"/>
            <a:ext cx="9768408" cy="62388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672064" y="5517232"/>
            <a:ext cx="417646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5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人取</a:t>
            </a:r>
            <a:r>
              <a:rPr lang="en-US" altLang="zh-TW" sz="5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5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endParaRPr lang="zh-TW" altLang="en-US" sz="5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92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3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鑽石板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Rhombic Blocks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>
            <p:custDataLst>
              <p:tags r:id="rId4"/>
            </p:custDataLst>
          </p:nvPr>
        </p:nvSpPr>
        <p:spPr>
          <a:xfrm>
            <a:off x="0" y="174801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開新檔案後點選第二種空間格點系統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Triangular Prism</a:t>
            </a:r>
            <a:b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三角柱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，然後按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OK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8" y="2956728"/>
            <a:ext cx="2088232" cy="2088232"/>
          </a:xfrm>
          <a:custGeom>
            <a:avLst/>
            <a:gdLst>
              <a:gd name="connsiteX0" fmla="*/ 816567 w 1633134"/>
              <a:gd name="connsiteY0" fmla="*/ 0 h 1633134"/>
              <a:gd name="connsiteX1" fmla="*/ 1633134 w 1633134"/>
              <a:gd name="connsiteY1" fmla="*/ 816567 h 1633134"/>
              <a:gd name="connsiteX2" fmla="*/ 816567 w 1633134"/>
              <a:gd name="connsiteY2" fmla="*/ 1633134 h 1633134"/>
              <a:gd name="connsiteX3" fmla="*/ 0 w 1633134"/>
              <a:gd name="connsiteY3" fmla="*/ 816567 h 1633134"/>
              <a:gd name="connsiteX4" fmla="*/ 816567 w 1633134"/>
              <a:gd name="connsiteY4" fmla="*/ 0 h 163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134" h="1633134">
                <a:moveTo>
                  <a:pt x="816567" y="0"/>
                </a:moveTo>
                <a:cubicBezTo>
                  <a:pt x="1267545" y="0"/>
                  <a:pt x="1633134" y="365589"/>
                  <a:pt x="1633134" y="816567"/>
                </a:cubicBezTo>
                <a:cubicBezTo>
                  <a:pt x="1633134" y="1267545"/>
                  <a:pt x="1267545" y="1633134"/>
                  <a:pt x="816567" y="1633134"/>
                </a:cubicBezTo>
                <a:cubicBezTo>
                  <a:pt x="365589" y="1633134"/>
                  <a:pt x="0" y="1267545"/>
                  <a:pt x="0" y="816567"/>
                </a:cubicBezTo>
                <a:cubicBezTo>
                  <a:pt x="0" y="365589"/>
                  <a:pt x="365589" y="0"/>
                  <a:pt x="816567" y="0"/>
                </a:cubicBezTo>
                <a:close/>
              </a:path>
            </a:pathLst>
          </a:cu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3721" y="2956728"/>
            <a:ext cx="2088232" cy="2088232"/>
          </a:xfrm>
          <a:custGeom>
            <a:avLst/>
            <a:gdLst>
              <a:gd name="connsiteX0" fmla="*/ 1055971 w 2111942"/>
              <a:gd name="connsiteY0" fmla="*/ 0 h 2111942"/>
              <a:gd name="connsiteX1" fmla="*/ 2111942 w 2111942"/>
              <a:gd name="connsiteY1" fmla="*/ 1055971 h 2111942"/>
              <a:gd name="connsiteX2" fmla="*/ 1055971 w 2111942"/>
              <a:gd name="connsiteY2" fmla="*/ 2111942 h 2111942"/>
              <a:gd name="connsiteX3" fmla="*/ 0 w 2111942"/>
              <a:gd name="connsiteY3" fmla="*/ 1055971 h 2111942"/>
              <a:gd name="connsiteX4" fmla="*/ 1055971 w 2111942"/>
              <a:gd name="connsiteY4" fmla="*/ 0 h 211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942" h="2111942">
                <a:moveTo>
                  <a:pt x="1055971" y="0"/>
                </a:moveTo>
                <a:cubicBezTo>
                  <a:pt x="1639168" y="0"/>
                  <a:pt x="2111942" y="472774"/>
                  <a:pt x="2111942" y="1055971"/>
                </a:cubicBezTo>
                <a:cubicBezTo>
                  <a:pt x="2111942" y="1639168"/>
                  <a:pt x="1639168" y="2111942"/>
                  <a:pt x="1055971" y="2111942"/>
                </a:cubicBezTo>
                <a:cubicBezTo>
                  <a:pt x="472774" y="2111942"/>
                  <a:pt x="0" y="1639168"/>
                  <a:pt x="0" y="1055971"/>
                </a:cubicBezTo>
                <a:cubicBezTo>
                  <a:pt x="0" y="472774"/>
                  <a:pt x="472774" y="0"/>
                  <a:pt x="1055971" y="0"/>
                </a:cubicBezTo>
                <a:close/>
              </a:path>
            </a:pathLst>
          </a:cu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1954" y="2956728"/>
            <a:ext cx="2088232" cy="2088232"/>
          </a:xfrm>
          <a:custGeom>
            <a:avLst/>
            <a:gdLst>
              <a:gd name="connsiteX0" fmla="*/ 896673 w 1793346"/>
              <a:gd name="connsiteY0" fmla="*/ 0 h 1793346"/>
              <a:gd name="connsiteX1" fmla="*/ 1793346 w 1793346"/>
              <a:gd name="connsiteY1" fmla="*/ 896673 h 1793346"/>
              <a:gd name="connsiteX2" fmla="*/ 896673 w 1793346"/>
              <a:gd name="connsiteY2" fmla="*/ 1793346 h 1793346"/>
              <a:gd name="connsiteX3" fmla="*/ 0 w 1793346"/>
              <a:gd name="connsiteY3" fmla="*/ 896673 h 1793346"/>
              <a:gd name="connsiteX4" fmla="*/ 896673 w 1793346"/>
              <a:gd name="connsiteY4" fmla="*/ 0 h 179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3346" h="1793346">
                <a:moveTo>
                  <a:pt x="896673" y="0"/>
                </a:moveTo>
                <a:cubicBezTo>
                  <a:pt x="1391892" y="0"/>
                  <a:pt x="1793346" y="401454"/>
                  <a:pt x="1793346" y="896673"/>
                </a:cubicBezTo>
                <a:cubicBezTo>
                  <a:pt x="1793346" y="1391892"/>
                  <a:pt x="1391892" y="1793346"/>
                  <a:pt x="896673" y="1793346"/>
                </a:cubicBezTo>
                <a:cubicBezTo>
                  <a:pt x="401454" y="1793346"/>
                  <a:pt x="0" y="1391892"/>
                  <a:pt x="0" y="896673"/>
                </a:cubicBezTo>
                <a:cubicBezTo>
                  <a:pt x="0" y="401454"/>
                  <a:pt x="401454" y="0"/>
                  <a:pt x="896673" y="0"/>
                </a:cubicBezTo>
                <a:close/>
              </a:path>
            </a:pathLst>
          </a:cu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0186" y="2956728"/>
            <a:ext cx="2088232" cy="2088232"/>
          </a:xfrm>
          <a:custGeom>
            <a:avLst/>
            <a:gdLst>
              <a:gd name="connsiteX0" fmla="*/ 900000 w 1800000"/>
              <a:gd name="connsiteY0" fmla="*/ 0 h 1800000"/>
              <a:gd name="connsiteX1" fmla="*/ 1800000 w 1800000"/>
              <a:gd name="connsiteY1" fmla="*/ 900000 h 1800000"/>
              <a:gd name="connsiteX2" fmla="*/ 900000 w 1800000"/>
              <a:gd name="connsiteY2" fmla="*/ 1800000 h 1800000"/>
              <a:gd name="connsiteX3" fmla="*/ 0 w 1800000"/>
              <a:gd name="connsiteY3" fmla="*/ 900000 h 1800000"/>
              <a:gd name="connsiteX4" fmla="*/ 900000 w 1800000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800000">
                <a:moveTo>
                  <a:pt x="900000" y="0"/>
                </a:moveTo>
                <a:cubicBezTo>
                  <a:pt x="1397056" y="0"/>
                  <a:pt x="1800000" y="402944"/>
                  <a:pt x="1800000" y="900000"/>
                </a:cubicBezTo>
                <a:cubicBezTo>
                  <a:pt x="1800000" y="1397056"/>
                  <a:pt x="1397056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8419" y="2956728"/>
            <a:ext cx="2088232" cy="2088232"/>
          </a:xfrm>
          <a:custGeom>
            <a:avLst/>
            <a:gdLst>
              <a:gd name="connsiteX0" fmla="*/ 944059 w 1888118"/>
              <a:gd name="connsiteY0" fmla="*/ 0 h 1888118"/>
              <a:gd name="connsiteX1" fmla="*/ 1888118 w 1888118"/>
              <a:gd name="connsiteY1" fmla="*/ 944059 h 1888118"/>
              <a:gd name="connsiteX2" fmla="*/ 944059 w 1888118"/>
              <a:gd name="connsiteY2" fmla="*/ 1888118 h 1888118"/>
              <a:gd name="connsiteX3" fmla="*/ 0 w 1888118"/>
              <a:gd name="connsiteY3" fmla="*/ 944059 h 1888118"/>
              <a:gd name="connsiteX4" fmla="*/ 944059 w 1888118"/>
              <a:gd name="connsiteY4" fmla="*/ 0 h 18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118" h="1888118">
                <a:moveTo>
                  <a:pt x="944059" y="0"/>
                </a:moveTo>
                <a:cubicBezTo>
                  <a:pt x="1465448" y="0"/>
                  <a:pt x="1888118" y="422670"/>
                  <a:pt x="1888118" y="944059"/>
                </a:cubicBezTo>
                <a:cubicBezTo>
                  <a:pt x="1888118" y="1465448"/>
                  <a:pt x="1465448" y="1888118"/>
                  <a:pt x="944059" y="1888118"/>
                </a:cubicBezTo>
                <a:cubicBezTo>
                  <a:pt x="422670" y="1888118"/>
                  <a:pt x="0" y="1465448"/>
                  <a:pt x="0" y="944059"/>
                </a:cubicBezTo>
                <a:cubicBezTo>
                  <a:pt x="0" y="422670"/>
                  <a:pt x="422670" y="0"/>
                  <a:pt x="944059" y="0"/>
                </a:cubicBezTo>
                <a:close/>
              </a:path>
            </a:pathLst>
          </a:cu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9604" y="4762314"/>
            <a:ext cx="2088232" cy="2088232"/>
          </a:xfrm>
          <a:custGeom>
            <a:avLst/>
            <a:gdLst>
              <a:gd name="connsiteX0" fmla="*/ 910361 w 1820722"/>
              <a:gd name="connsiteY0" fmla="*/ 0 h 1820722"/>
              <a:gd name="connsiteX1" fmla="*/ 1820722 w 1820722"/>
              <a:gd name="connsiteY1" fmla="*/ 910361 h 1820722"/>
              <a:gd name="connsiteX2" fmla="*/ 910361 w 1820722"/>
              <a:gd name="connsiteY2" fmla="*/ 1820722 h 1820722"/>
              <a:gd name="connsiteX3" fmla="*/ 0 w 1820722"/>
              <a:gd name="connsiteY3" fmla="*/ 910361 h 1820722"/>
              <a:gd name="connsiteX4" fmla="*/ 910361 w 1820722"/>
              <a:gd name="connsiteY4" fmla="*/ 0 h 182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0722" h="1820722">
                <a:moveTo>
                  <a:pt x="910361" y="0"/>
                </a:moveTo>
                <a:cubicBezTo>
                  <a:pt x="1413139" y="0"/>
                  <a:pt x="1820722" y="407583"/>
                  <a:pt x="1820722" y="910361"/>
                </a:cubicBezTo>
                <a:cubicBezTo>
                  <a:pt x="1820722" y="1413139"/>
                  <a:pt x="1413139" y="1820722"/>
                  <a:pt x="910361" y="1820722"/>
                </a:cubicBezTo>
                <a:cubicBezTo>
                  <a:pt x="407583" y="1820722"/>
                  <a:pt x="0" y="1413139"/>
                  <a:pt x="0" y="910361"/>
                </a:cubicBezTo>
                <a:cubicBezTo>
                  <a:pt x="0" y="407583"/>
                  <a:pt x="407583" y="0"/>
                  <a:pt x="910361" y="0"/>
                </a:cubicBez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7837" y="4762314"/>
            <a:ext cx="2088232" cy="2088232"/>
          </a:xfrm>
          <a:custGeom>
            <a:avLst/>
            <a:gdLst>
              <a:gd name="connsiteX0" fmla="*/ 1086886 w 2173772"/>
              <a:gd name="connsiteY0" fmla="*/ 0 h 2173772"/>
              <a:gd name="connsiteX1" fmla="*/ 2173772 w 2173772"/>
              <a:gd name="connsiteY1" fmla="*/ 1086886 h 2173772"/>
              <a:gd name="connsiteX2" fmla="*/ 1086886 w 2173772"/>
              <a:gd name="connsiteY2" fmla="*/ 2173772 h 2173772"/>
              <a:gd name="connsiteX3" fmla="*/ 0 w 2173772"/>
              <a:gd name="connsiteY3" fmla="*/ 1086886 h 2173772"/>
              <a:gd name="connsiteX4" fmla="*/ 1086886 w 2173772"/>
              <a:gd name="connsiteY4" fmla="*/ 0 h 217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3772" h="2173772">
                <a:moveTo>
                  <a:pt x="1086886" y="0"/>
                </a:moveTo>
                <a:cubicBezTo>
                  <a:pt x="1687157" y="0"/>
                  <a:pt x="2173772" y="486615"/>
                  <a:pt x="2173772" y="1086886"/>
                </a:cubicBezTo>
                <a:cubicBezTo>
                  <a:pt x="2173772" y="1687157"/>
                  <a:pt x="1687157" y="2173772"/>
                  <a:pt x="1086886" y="2173772"/>
                </a:cubicBezTo>
                <a:cubicBezTo>
                  <a:pt x="486615" y="2173772"/>
                  <a:pt x="0" y="1687157"/>
                  <a:pt x="0" y="1086886"/>
                </a:cubicBezTo>
                <a:cubicBezTo>
                  <a:pt x="0" y="486615"/>
                  <a:pt x="486615" y="0"/>
                  <a:pt x="1086886" y="0"/>
                </a:cubicBezTo>
                <a:close/>
              </a:path>
            </a:pathLst>
          </a:cu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6069" y="4762314"/>
            <a:ext cx="2088232" cy="2088232"/>
          </a:xfrm>
          <a:custGeom>
            <a:avLst/>
            <a:gdLst>
              <a:gd name="connsiteX0" fmla="*/ 900000 w 1800000"/>
              <a:gd name="connsiteY0" fmla="*/ 0 h 1800000"/>
              <a:gd name="connsiteX1" fmla="*/ 1800000 w 1800000"/>
              <a:gd name="connsiteY1" fmla="*/ 900000 h 1800000"/>
              <a:gd name="connsiteX2" fmla="*/ 900000 w 1800000"/>
              <a:gd name="connsiteY2" fmla="*/ 1800000 h 1800000"/>
              <a:gd name="connsiteX3" fmla="*/ 0 w 1800000"/>
              <a:gd name="connsiteY3" fmla="*/ 900000 h 1800000"/>
              <a:gd name="connsiteX4" fmla="*/ 900000 w 1800000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800000">
                <a:moveTo>
                  <a:pt x="900000" y="0"/>
                </a:moveTo>
                <a:cubicBezTo>
                  <a:pt x="1397056" y="0"/>
                  <a:pt x="1800000" y="402944"/>
                  <a:pt x="1800000" y="900000"/>
                </a:cubicBezTo>
                <a:cubicBezTo>
                  <a:pt x="1800000" y="1397056"/>
                  <a:pt x="1397056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4302" y="4762314"/>
            <a:ext cx="2088232" cy="2088232"/>
          </a:xfrm>
          <a:custGeom>
            <a:avLst/>
            <a:gdLst>
              <a:gd name="connsiteX0" fmla="*/ 900000 w 1800000"/>
              <a:gd name="connsiteY0" fmla="*/ 0 h 1800000"/>
              <a:gd name="connsiteX1" fmla="*/ 1800000 w 1800000"/>
              <a:gd name="connsiteY1" fmla="*/ 900000 h 1800000"/>
              <a:gd name="connsiteX2" fmla="*/ 900000 w 1800000"/>
              <a:gd name="connsiteY2" fmla="*/ 1800000 h 1800000"/>
              <a:gd name="connsiteX3" fmla="*/ 0 w 1800000"/>
              <a:gd name="connsiteY3" fmla="*/ 900000 h 1800000"/>
              <a:gd name="connsiteX4" fmla="*/ 900000 w 1800000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800000">
                <a:moveTo>
                  <a:pt x="900000" y="0"/>
                </a:moveTo>
                <a:cubicBezTo>
                  <a:pt x="1397056" y="0"/>
                  <a:pt x="1800000" y="402944"/>
                  <a:pt x="1800000" y="900000"/>
                </a:cubicBezTo>
                <a:cubicBezTo>
                  <a:pt x="1800000" y="1397056"/>
                  <a:pt x="1397056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0296" y="0"/>
            <a:ext cx="3413224" cy="3413224"/>
          </a:xfrm>
          <a:custGeom>
            <a:avLst/>
            <a:gdLst>
              <a:gd name="connsiteX0" fmla="*/ 2592289 w 5184576"/>
              <a:gd name="connsiteY0" fmla="*/ 0 h 5184576"/>
              <a:gd name="connsiteX1" fmla="*/ 5184576 w 5184576"/>
              <a:gd name="connsiteY1" fmla="*/ 2592288 h 5184576"/>
              <a:gd name="connsiteX2" fmla="*/ 2592289 w 5184576"/>
              <a:gd name="connsiteY2" fmla="*/ 5184576 h 5184576"/>
              <a:gd name="connsiteX3" fmla="*/ 0 w 5184576"/>
              <a:gd name="connsiteY3" fmla="*/ 2592288 h 5184576"/>
              <a:gd name="connsiteX4" fmla="*/ 2592289 w 5184576"/>
              <a:gd name="connsiteY4" fmla="*/ 0 h 518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4576" h="5184576">
                <a:moveTo>
                  <a:pt x="2592289" y="0"/>
                </a:moveTo>
                <a:cubicBezTo>
                  <a:pt x="4023969" y="0"/>
                  <a:pt x="5184576" y="1160607"/>
                  <a:pt x="5184576" y="2592288"/>
                </a:cubicBezTo>
                <a:cubicBezTo>
                  <a:pt x="5184576" y="4023969"/>
                  <a:pt x="4023969" y="5184576"/>
                  <a:pt x="2592289" y="5184576"/>
                </a:cubicBezTo>
                <a:cubicBezTo>
                  <a:pt x="1160607" y="5184576"/>
                  <a:pt x="0" y="4023969"/>
                  <a:pt x="0" y="2592288"/>
                </a:cubicBezTo>
                <a:cubicBezTo>
                  <a:pt x="0" y="1160607"/>
                  <a:pt x="1160607" y="0"/>
                  <a:pt x="2592289" y="0"/>
                </a:cubicBezTo>
                <a:close/>
              </a:path>
            </a:pathLst>
          </a:custGeom>
        </p:spPr>
      </p:pic>
      <p:pic>
        <p:nvPicPr>
          <p:cNvPr id="21" name="圖片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4952" y="0"/>
            <a:ext cx="3132349" cy="3132349"/>
          </a:xfrm>
          <a:custGeom>
            <a:avLst/>
            <a:gdLst>
              <a:gd name="connsiteX0" fmla="*/ 1722608 w 3445216"/>
              <a:gd name="connsiteY0" fmla="*/ 0 h 3445216"/>
              <a:gd name="connsiteX1" fmla="*/ 3445216 w 3445216"/>
              <a:gd name="connsiteY1" fmla="*/ 1722608 h 3445216"/>
              <a:gd name="connsiteX2" fmla="*/ 1722608 w 3445216"/>
              <a:gd name="connsiteY2" fmla="*/ 3445216 h 3445216"/>
              <a:gd name="connsiteX3" fmla="*/ 0 w 3445216"/>
              <a:gd name="connsiteY3" fmla="*/ 1722608 h 3445216"/>
              <a:gd name="connsiteX4" fmla="*/ 1722608 w 3445216"/>
              <a:gd name="connsiteY4" fmla="*/ 0 h 344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5216" h="3445216">
                <a:moveTo>
                  <a:pt x="1722608" y="0"/>
                </a:moveTo>
                <a:cubicBezTo>
                  <a:pt x="2673978" y="0"/>
                  <a:pt x="3445216" y="771238"/>
                  <a:pt x="3445216" y="1722608"/>
                </a:cubicBezTo>
                <a:cubicBezTo>
                  <a:pt x="3445216" y="2673978"/>
                  <a:pt x="2673978" y="3445216"/>
                  <a:pt x="1722608" y="3445216"/>
                </a:cubicBezTo>
                <a:cubicBezTo>
                  <a:pt x="771238" y="3445216"/>
                  <a:pt x="0" y="2673978"/>
                  <a:pt x="0" y="1722608"/>
                </a:cubicBezTo>
                <a:cubicBezTo>
                  <a:pt x="0" y="771238"/>
                  <a:pt x="771238" y="0"/>
                  <a:pt x="1722608" y="0"/>
                </a:cubicBezTo>
                <a:close/>
              </a:path>
            </a:pathLst>
          </a:custGeom>
        </p:spPr>
      </p:pic>
      <p:pic>
        <p:nvPicPr>
          <p:cNvPr id="22" name="圖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7301" y="0"/>
            <a:ext cx="3132349" cy="3132349"/>
          </a:xfrm>
          <a:custGeom>
            <a:avLst/>
            <a:gdLst>
              <a:gd name="connsiteX0" fmla="*/ 1566078 w 3132156"/>
              <a:gd name="connsiteY0" fmla="*/ 0 h 3132156"/>
              <a:gd name="connsiteX1" fmla="*/ 3132156 w 3132156"/>
              <a:gd name="connsiteY1" fmla="*/ 1566078 h 3132156"/>
              <a:gd name="connsiteX2" fmla="*/ 1566078 w 3132156"/>
              <a:gd name="connsiteY2" fmla="*/ 3132156 h 3132156"/>
              <a:gd name="connsiteX3" fmla="*/ 0 w 3132156"/>
              <a:gd name="connsiteY3" fmla="*/ 1566078 h 3132156"/>
              <a:gd name="connsiteX4" fmla="*/ 1566078 w 3132156"/>
              <a:gd name="connsiteY4" fmla="*/ 0 h 313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2156" h="3132156">
                <a:moveTo>
                  <a:pt x="1566078" y="0"/>
                </a:moveTo>
                <a:cubicBezTo>
                  <a:pt x="2430999" y="0"/>
                  <a:pt x="3132156" y="701157"/>
                  <a:pt x="3132156" y="1566078"/>
                </a:cubicBezTo>
                <a:cubicBezTo>
                  <a:pt x="3132156" y="2430999"/>
                  <a:pt x="2430999" y="3132156"/>
                  <a:pt x="1566078" y="3132156"/>
                </a:cubicBezTo>
                <a:cubicBezTo>
                  <a:pt x="701157" y="3132156"/>
                  <a:pt x="0" y="2430999"/>
                  <a:pt x="0" y="1566078"/>
                </a:cubicBezTo>
                <a:cubicBezTo>
                  <a:pt x="0" y="701157"/>
                  <a:pt x="701157" y="0"/>
                  <a:pt x="1566078" y="0"/>
                </a:cubicBezTo>
                <a:close/>
              </a:path>
            </a:pathLst>
          </a:custGeom>
        </p:spPr>
      </p:pic>
      <p:pic>
        <p:nvPicPr>
          <p:cNvPr id="23" name="圖片 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9651" y="0"/>
            <a:ext cx="3132349" cy="3132349"/>
          </a:xfrm>
          <a:custGeom>
            <a:avLst/>
            <a:gdLst>
              <a:gd name="connsiteX0" fmla="*/ 1728192 w 3456384"/>
              <a:gd name="connsiteY0" fmla="*/ 0 h 3456384"/>
              <a:gd name="connsiteX1" fmla="*/ 3456384 w 3456384"/>
              <a:gd name="connsiteY1" fmla="*/ 1728192 h 3456384"/>
              <a:gd name="connsiteX2" fmla="*/ 1728192 w 3456384"/>
              <a:gd name="connsiteY2" fmla="*/ 3456384 h 3456384"/>
              <a:gd name="connsiteX3" fmla="*/ 0 w 3456384"/>
              <a:gd name="connsiteY3" fmla="*/ 1728192 h 3456384"/>
              <a:gd name="connsiteX4" fmla="*/ 1728192 w 3456384"/>
              <a:gd name="connsiteY4" fmla="*/ 0 h 345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384" h="3456384">
                <a:moveTo>
                  <a:pt x="1728192" y="0"/>
                </a:moveTo>
                <a:cubicBezTo>
                  <a:pt x="2682646" y="0"/>
                  <a:pt x="3456384" y="773738"/>
                  <a:pt x="3456384" y="1728192"/>
                </a:cubicBezTo>
                <a:cubicBezTo>
                  <a:pt x="3456384" y="2682646"/>
                  <a:pt x="2682646" y="3456384"/>
                  <a:pt x="1728192" y="3456384"/>
                </a:cubicBezTo>
                <a:cubicBezTo>
                  <a:pt x="773738" y="3456384"/>
                  <a:pt x="0" y="2682646"/>
                  <a:pt x="0" y="1728192"/>
                </a:cubicBezTo>
                <a:cubicBezTo>
                  <a:pt x="0" y="773738"/>
                  <a:pt x="773738" y="0"/>
                  <a:pt x="1728192" y="0"/>
                </a:cubicBezTo>
                <a:close/>
              </a:path>
            </a:pathLst>
          </a:custGeom>
        </p:spPr>
      </p:pic>
      <p:sp>
        <p:nvSpPr>
          <p:cNvPr id="24" name="矩形 23"/>
          <p:cNvSpPr/>
          <p:nvPr/>
        </p:nvSpPr>
        <p:spPr>
          <a:xfrm>
            <a:off x="9869741" y="1168884"/>
            <a:ext cx="1512168" cy="79458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/>
              <a:t>5</a:t>
            </a:r>
            <a:endParaRPr lang="zh-TW" altLang="en-US" sz="6000" b="1" dirty="0"/>
          </a:p>
        </p:txBody>
      </p:sp>
      <p:sp>
        <p:nvSpPr>
          <p:cNvPr id="25" name="矩形 24"/>
          <p:cNvSpPr/>
          <p:nvPr/>
        </p:nvSpPr>
        <p:spPr>
          <a:xfrm>
            <a:off x="6737391" y="1168884"/>
            <a:ext cx="1512168" cy="79458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/>
              <a:t>6</a:t>
            </a:r>
            <a:endParaRPr lang="zh-TW" altLang="en-US" sz="6000" b="1" dirty="0"/>
          </a:p>
        </p:txBody>
      </p:sp>
      <p:sp>
        <p:nvSpPr>
          <p:cNvPr id="26" name="矩形 25"/>
          <p:cNvSpPr/>
          <p:nvPr/>
        </p:nvSpPr>
        <p:spPr>
          <a:xfrm>
            <a:off x="3605042" y="1168884"/>
            <a:ext cx="1512168" cy="79458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/>
              <a:t>2</a:t>
            </a:r>
            <a:endParaRPr lang="zh-TW" altLang="en-US" sz="6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3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雪花</a:t>
            </a:r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板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Rhombic Blocks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>
            <p:custDataLst>
              <p:tags r:id="rId3"/>
            </p:custDataLst>
          </p:nvPr>
        </p:nvSpPr>
        <p:spPr>
          <a:xfrm>
            <a:off x="0" y="174801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雪花板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Snowflake,STC#003,1970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也是美國大師史都特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Stewart Coffin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的作品，由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en-US" altLang="zh-TW" sz="4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trihexes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en-US" altLang="zh-TW" sz="4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tetrahexes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組成，是一個不易玩到的巧板類益智玩具。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87006"/>
            <a:ext cx="12192000" cy="2857500"/>
          </a:xfrm>
          <a:custGeom>
            <a:avLst/>
            <a:gdLst>
              <a:gd name="connsiteX0" fmla="*/ 0 w 9217024"/>
              <a:gd name="connsiteY0" fmla="*/ 0 h 2160240"/>
              <a:gd name="connsiteX1" fmla="*/ 9217024 w 9217024"/>
              <a:gd name="connsiteY1" fmla="*/ 0 h 2160240"/>
              <a:gd name="connsiteX2" fmla="*/ 9217024 w 9217024"/>
              <a:gd name="connsiteY2" fmla="*/ 2160240 h 2160240"/>
              <a:gd name="connsiteX3" fmla="*/ 0 w 9217024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17024" h="2160240">
                <a:moveTo>
                  <a:pt x="0" y="0"/>
                </a:moveTo>
                <a:lnTo>
                  <a:pt x="9217024" y="0"/>
                </a:lnTo>
                <a:lnTo>
                  <a:pt x="9217024" y="2160240"/>
                </a:lnTo>
                <a:lnTo>
                  <a:pt x="0" y="2160240"/>
                </a:ln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7744" y="2813744"/>
            <a:ext cx="4044256" cy="4044256"/>
          </a:xfrm>
          <a:custGeom>
            <a:avLst/>
            <a:gdLst>
              <a:gd name="connsiteX0" fmla="*/ 1262348 w 2524696"/>
              <a:gd name="connsiteY0" fmla="*/ 0 h 2524696"/>
              <a:gd name="connsiteX1" fmla="*/ 2524696 w 2524696"/>
              <a:gd name="connsiteY1" fmla="*/ 1262348 h 2524696"/>
              <a:gd name="connsiteX2" fmla="*/ 1262348 w 2524696"/>
              <a:gd name="connsiteY2" fmla="*/ 2524696 h 2524696"/>
              <a:gd name="connsiteX3" fmla="*/ 0 w 2524696"/>
              <a:gd name="connsiteY3" fmla="*/ 1262348 h 2524696"/>
              <a:gd name="connsiteX4" fmla="*/ 1262348 w 2524696"/>
              <a:gd name="connsiteY4" fmla="*/ 0 h 252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696" h="2524696">
                <a:moveTo>
                  <a:pt x="1262348" y="0"/>
                </a:moveTo>
                <a:cubicBezTo>
                  <a:pt x="1959524" y="0"/>
                  <a:pt x="2524696" y="565172"/>
                  <a:pt x="2524696" y="1262348"/>
                </a:cubicBezTo>
                <a:cubicBezTo>
                  <a:pt x="2524696" y="1959524"/>
                  <a:pt x="1959524" y="2524696"/>
                  <a:pt x="1262348" y="2524696"/>
                </a:cubicBezTo>
                <a:cubicBezTo>
                  <a:pt x="565172" y="2524696"/>
                  <a:pt x="0" y="1959524"/>
                  <a:pt x="0" y="1262348"/>
                </a:cubicBezTo>
                <a:cubicBezTo>
                  <a:pt x="0" y="565172"/>
                  <a:pt x="565172" y="0"/>
                  <a:pt x="1262348" y="0"/>
                </a:cubicBezTo>
                <a:close/>
              </a:path>
            </a:pathLst>
          </a:custGeom>
        </p:spPr>
      </p:pic>
      <p:sp>
        <p:nvSpPr>
          <p:cNvPr id="13" name="矩形 12"/>
          <p:cNvSpPr/>
          <p:nvPr/>
        </p:nvSpPr>
        <p:spPr>
          <a:xfrm>
            <a:off x="9413788" y="4438581"/>
            <a:ext cx="1512168" cy="79458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/>
              <a:t>167</a:t>
            </a:r>
            <a:endParaRPr lang="zh-TW" altLang="en-US" sz="6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2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32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雪花</a:t>
            </a:r>
            <a:r>
              <a:rPr lang="zh-TW" altLang="en-US" sz="6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板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Rhombic Blocks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>
            <p:custDataLst>
              <p:tags r:id="rId3"/>
            </p:custDataLst>
          </p:nvPr>
        </p:nvSpPr>
        <p:spPr>
          <a:xfrm>
            <a:off x="0" y="174801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雪花板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Snowflake,STC#003,1970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也是美國大師史都特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Stewart Coffin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的作品，由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en-US" altLang="zh-TW" sz="4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trihexes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en-US" altLang="zh-TW" sz="4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tetrahexes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組成，是一個不易玩到的巧板類益智玩具。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87006"/>
            <a:ext cx="12192000" cy="2857500"/>
          </a:xfrm>
          <a:custGeom>
            <a:avLst/>
            <a:gdLst>
              <a:gd name="connsiteX0" fmla="*/ 0 w 9217024"/>
              <a:gd name="connsiteY0" fmla="*/ 0 h 2160240"/>
              <a:gd name="connsiteX1" fmla="*/ 9217024 w 9217024"/>
              <a:gd name="connsiteY1" fmla="*/ 0 h 2160240"/>
              <a:gd name="connsiteX2" fmla="*/ 9217024 w 9217024"/>
              <a:gd name="connsiteY2" fmla="*/ 2160240 h 2160240"/>
              <a:gd name="connsiteX3" fmla="*/ 0 w 9217024"/>
              <a:gd name="connsiteY3" fmla="*/ 2160240 h 21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17024" h="2160240">
                <a:moveTo>
                  <a:pt x="0" y="0"/>
                </a:moveTo>
                <a:lnTo>
                  <a:pt x="9217024" y="0"/>
                </a:lnTo>
                <a:lnTo>
                  <a:pt x="9217024" y="2160240"/>
                </a:lnTo>
                <a:lnTo>
                  <a:pt x="0" y="2160240"/>
                </a:lnTo>
                <a:close/>
              </a:path>
            </a:pathLst>
          </a:cu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7744" y="2813744"/>
            <a:ext cx="4044256" cy="4044256"/>
          </a:xfrm>
          <a:custGeom>
            <a:avLst/>
            <a:gdLst>
              <a:gd name="connsiteX0" fmla="*/ 1262348 w 2524696"/>
              <a:gd name="connsiteY0" fmla="*/ 0 h 2524696"/>
              <a:gd name="connsiteX1" fmla="*/ 2524696 w 2524696"/>
              <a:gd name="connsiteY1" fmla="*/ 1262348 h 2524696"/>
              <a:gd name="connsiteX2" fmla="*/ 1262348 w 2524696"/>
              <a:gd name="connsiteY2" fmla="*/ 2524696 h 2524696"/>
              <a:gd name="connsiteX3" fmla="*/ 0 w 2524696"/>
              <a:gd name="connsiteY3" fmla="*/ 1262348 h 2524696"/>
              <a:gd name="connsiteX4" fmla="*/ 1262348 w 2524696"/>
              <a:gd name="connsiteY4" fmla="*/ 0 h 252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4696" h="2524696">
                <a:moveTo>
                  <a:pt x="1262348" y="0"/>
                </a:moveTo>
                <a:cubicBezTo>
                  <a:pt x="1959524" y="0"/>
                  <a:pt x="2524696" y="565172"/>
                  <a:pt x="2524696" y="1262348"/>
                </a:cubicBezTo>
                <a:cubicBezTo>
                  <a:pt x="2524696" y="1959524"/>
                  <a:pt x="1959524" y="2524696"/>
                  <a:pt x="1262348" y="2524696"/>
                </a:cubicBezTo>
                <a:cubicBezTo>
                  <a:pt x="565172" y="2524696"/>
                  <a:pt x="0" y="1959524"/>
                  <a:pt x="0" y="1262348"/>
                </a:cubicBezTo>
                <a:cubicBezTo>
                  <a:pt x="0" y="565172"/>
                  <a:pt x="565172" y="0"/>
                  <a:pt x="1262348" y="0"/>
                </a:cubicBezTo>
                <a:close/>
              </a:path>
            </a:pathLst>
          </a:cu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" y="3805624"/>
            <a:ext cx="8400256" cy="2620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620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80" y="2286000"/>
            <a:ext cx="2557039" cy="22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55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340" y="1748013"/>
            <a:ext cx="11257320" cy="4680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5303912" y="6150114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0"/>
            <a:ext cx="3384376" cy="2638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1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r>
              <a:rPr lang="en-US" altLang="zh-TW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5303912" y="6150114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68" y="1748013"/>
            <a:ext cx="12072664" cy="41529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67408" y="3933056"/>
            <a:ext cx="1368152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135560" y="3933055"/>
            <a:ext cx="1368152" cy="196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719736" y="3933055"/>
            <a:ext cx="1800200" cy="196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607088" y="3933055"/>
            <a:ext cx="1425016" cy="196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7032104" y="3933055"/>
            <a:ext cx="1425016" cy="196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8703432" y="3933055"/>
            <a:ext cx="1425016" cy="196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10188116" y="3933055"/>
            <a:ext cx="1524508" cy="196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2" y="2579011"/>
            <a:ext cx="5375920" cy="1714085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358" y="4293096"/>
            <a:ext cx="3881349" cy="17140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2104" y="2429508"/>
            <a:ext cx="4428492" cy="4428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1748013"/>
                <a:ext cx="861628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Rubik’s Cube </a:t>
                </a:r>
                <a14:m>
                  <m:oMath xmlns:m="http://schemas.openxmlformats.org/officeDocument/2006/math"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TW" sz="4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×3×3</m:t>
                    </m:r>
                    <m:r>
                      <a:rPr lang="zh-TW" altLang="en-US" sz="4800" i="1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立</m:t>
                    </m:r>
                    <m:r>
                      <a:rPr lang="zh-TW" altLang="en-US" sz="4800" i="1" dirty="0" smtClean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方</m:t>
                    </m:r>
                  </m:oMath>
                </a14:m>
                <a:r>
                  <a:rPr lang="zh-TW" altLang="en-US" sz="48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體</a:t>
                </a:r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0" y="1748013"/>
                <a:ext cx="8616280" cy="830997"/>
              </a:xfrm>
              <a:prstGeom prst="rect">
                <a:avLst/>
              </a:prstGeom>
              <a:blipFill>
                <a:blip r:embed="rId13"/>
                <a:stretch>
                  <a:fillRect l="-2902" t="-16912" r="-1911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4907564" y="5611505"/>
                <a:ext cx="30608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240</m:t>
                      </m:r>
                      <m:r>
                        <a:rPr lang="zh-TW" altLang="en-US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4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4907564" y="5611505"/>
                <a:ext cx="3060824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9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2" y="2579011"/>
            <a:ext cx="5375920" cy="1714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1748013"/>
                <a:ext cx="84002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Soma </a:t>
                </a:r>
                <a:r>
                  <a:rPr lang="zh-TW" altLang="en-US" sz="48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方塊</a:t>
                </a:r>
                <a:r>
                  <a:rPr lang="en-US" altLang="zh-TW" sz="4800" i="1" dirty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zh-TW" altLang="en-US" sz="4800" i="1" dirty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椅子</m:t>
                    </m:r>
                  </m:oMath>
                </a14:m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0" y="1748013"/>
                <a:ext cx="8400256" cy="830997"/>
              </a:xfrm>
              <a:prstGeom prst="rect">
                <a:avLst/>
              </a:prstGeom>
              <a:blipFill>
                <a:blip r:embed="rId12"/>
                <a:stretch>
                  <a:fillRect l="-2975" t="-16912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圖片 1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358" y="4293096"/>
            <a:ext cx="3881349" cy="171408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388" y="2122502"/>
            <a:ext cx="3240000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4907564" y="5611505"/>
                <a:ext cx="30608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4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altLang="zh-TW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zh-TW" altLang="en-US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4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4907564" y="5611505"/>
                <a:ext cx="306082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5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2" y="2579011"/>
            <a:ext cx="5375920" cy="1714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1748013"/>
                <a:ext cx="84002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Soma </a:t>
                </a:r>
                <a:r>
                  <a:rPr lang="zh-TW" altLang="en-US" sz="48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方塊</a:t>
                </a: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zh-TW" altLang="en-US" sz="4800" i="1" dirty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沙發</m:t>
                    </m:r>
                  </m:oMath>
                </a14:m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0" y="1748013"/>
                <a:ext cx="8400256" cy="830997"/>
              </a:xfrm>
              <a:prstGeom prst="rect">
                <a:avLst/>
              </a:prstGeom>
              <a:blipFill>
                <a:blip r:embed="rId15"/>
                <a:stretch>
                  <a:fillRect l="-2975" t="-16912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圖片 1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358" y="4293096"/>
            <a:ext cx="3881349" cy="171408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003" y="2709359"/>
            <a:ext cx="5543997" cy="198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5174" y="4689360"/>
            <a:ext cx="2269654" cy="19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>
                <p:custDataLst>
                  <p:tags r:id="rId8"/>
                </p:custDataLst>
              </p:nvPr>
            </p:nvSpPr>
            <p:spPr>
              <a:xfrm>
                <a:off x="6131520" y="2133001"/>
                <a:ext cx="30608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sz="4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altLang="zh-TW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zh-TW" altLang="en-US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4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6131520" y="2133001"/>
                <a:ext cx="3060824" cy="83099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9147435" y="2133001"/>
                <a:ext cx="30608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altLang="zh-TW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zh-TW" altLang="en-US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4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9147435" y="2133001"/>
                <a:ext cx="3060824" cy="83099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5447928" y="5591682"/>
                <a:ext cx="30608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64</m:t>
                      </m:r>
                      <m:r>
                        <a:rPr lang="zh-TW" altLang="en-US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4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5447928" y="5591682"/>
                <a:ext cx="3060824" cy="83099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2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D50D8-4FA2-4764-943B-F215FCF561ED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3" name="文字方塊 2"/>
          <p:cNvSpPr txBox="1"/>
          <p:nvPr>
            <p:custDataLst>
              <p:tags r:id="rId2"/>
            </p:custDataLst>
          </p:nvPr>
        </p:nvSpPr>
        <p:spPr>
          <a:xfrm>
            <a:off x="0" y="701573"/>
            <a:ext cx="121920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6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索瑪方塊</a:t>
            </a:r>
            <a:endParaRPr lang="zh-TW" altLang="en-US" sz="6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072" y="2579011"/>
            <a:ext cx="5375920" cy="1714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1748013"/>
                <a:ext cx="84002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buFont typeface="Arial" panose="020B0604020202020204" pitchFamily="34" charset="0"/>
                  <a:buChar char="•"/>
                </a:pP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Soma </a:t>
                </a:r>
                <a:r>
                  <a:rPr lang="zh-TW" altLang="en-US" sz="4800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方塊</a:t>
                </a:r>
                <a:r>
                  <a:rPr lang="en-US" altLang="zh-TW" sz="4800" i="1" dirty="0" smtClean="0"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zh-TW" altLang="en-US" sz="4800" i="1" dirty="0">
                        <a:latin typeface="Cambria Math" panose="020405030504060302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m:t>暴龍</m:t>
                    </m:r>
                  </m:oMath>
                </a14:m>
                <a:endParaRPr lang="zh-TW" altLang="en-US" sz="4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0" y="1748013"/>
                <a:ext cx="8400256" cy="830997"/>
              </a:xfrm>
              <a:prstGeom prst="rect">
                <a:avLst/>
              </a:prstGeom>
              <a:blipFill>
                <a:blip r:embed="rId11"/>
                <a:stretch>
                  <a:fillRect l="-2975" t="-16912" b="-38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圖片 1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358" y="4293096"/>
            <a:ext cx="3881349" cy="17140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0640" y="1990428"/>
            <a:ext cx="3312368" cy="42398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4907564" y="5611505"/>
                <a:ext cx="30608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zh-TW" altLang="en-US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m:t>種解法</m:t>
                      </m:r>
                    </m:oMath>
                  </m:oMathPara>
                </a14:m>
                <a:endParaRPr lang="zh-TW" altLang="en-US" sz="4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4907564" y="5611505"/>
                <a:ext cx="3060824" cy="8309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5303912" y="0"/>
            <a:ext cx="68880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取自高雄女中林義強老師文章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1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9.396536"/>
  <p:tag name="RMOST" val="213.4854"/>
  <p:tag name="TMOST" val="213.9777"/>
  <p:tag name="BMOST" val="372.713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6.40622"/>
  <p:tag name="RMOST" val="205.7254"/>
  <p:tag name="TMOST" val="2.042677"/>
  <p:tag name="BMOST" val="181.361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6.40622"/>
  <p:tag name="RMOST" val="205.7254"/>
  <p:tag name="TMOST" val="181.3618"/>
  <p:tag name="BMOST" val="360.68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05.7254"/>
  <p:tag name="RMOST" val="385.0446"/>
  <p:tag name="TMOST" val="181.3618"/>
  <p:tag name="BMOST" val="360.68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5.0446"/>
  <p:tag name="RMOST" val="564.3637"/>
  <p:tag name="TMOST" val="181.3618"/>
  <p:tag name="BMOST" val="360.68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6.40622"/>
  <p:tag name="RMOST" val="205.7254"/>
  <p:tag name="TMOST" val="360.6809"/>
  <p:tag name="BMOST" val="54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05.7254"/>
  <p:tag name="RMOST" val="385.0446"/>
  <p:tag name="TMOST" val="360.6809"/>
  <p:tag name="BMOST" val="54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5.0446"/>
  <p:tag name="RMOST" val="564.3637"/>
  <p:tag name="TMOST" val="360.6809"/>
  <p:tag name="BMOST" val="54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7.89339"/>
  <p:tag name="RMOST" val="206.7123"/>
  <p:tag name="TMOST" val="391.1811"/>
  <p:tag name="BMOST" val="54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06.7123"/>
  <p:tag name="RMOST" val="355.5312"/>
  <p:tag name="TMOST" val="391.1811"/>
  <p:tag name="BMOST" val="54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55.5312"/>
  <p:tag name="RMOST" val="508.0886"/>
  <p:tag name="TMOST" val="390.1531"/>
  <p:tag name="BMOST" val="54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-4.471339"/>
  <p:tag name="RMOST" val="144.3475"/>
  <p:tag name="TMOST" val="287.0186"/>
  <p:tag name="BMOST" val="435.837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144.3475"/>
  <p:tag name="RMOST" val="293.1664"/>
  <p:tag name="TMOST" val="287.0186"/>
  <p:tag name="BMOST" val="435.837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93.1664"/>
  <p:tag name="RMOST" val="441.9853"/>
  <p:tag name="TMOST" val="287.0186"/>
  <p:tag name="BMOST" val="435.921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41.9853"/>
  <p:tag name="RMOST" val="590.8042"/>
  <p:tag name="TMOST" val="287.0186"/>
  <p:tag name="BMOST" val="435.921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0.73638"/>
  <p:tag name="RMOST" val="525.3594"/>
  <p:tag name="TMOST" val="137.6388"/>
  <p:tag name="BMOST" val="347.425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34.67402"/>
  <p:tag name="BMOST" val="117.070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107.3344"/>
  <p:tag name="RMOST" val="854.3729"/>
  <p:tag name="TMOST" val="318.2162"/>
  <p:tag name="BMOST" val="54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17.0709"/>
  <p:tag name="BMOST" val="318.216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2.07622"/>
  <p:tag name="RMOST" val="230.5014"/>
  <p:tag name="TMOST" val="204.0088"/>
  <p:tag name="BMOST" val="402.43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30.5014"/>
  <p:tag name="RMOST" val="428.9266"/>
  <p:tag name="TMOST" val="204.0088"/>
  <p:tag name="BMOST" val="402.43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11.9168"/>
  <p:tag name="RMOST" val="610.342"/>
  <p:tag name="TMOST" val="204.0088"/>
  <p:tag name="BMOST" val="402.4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10.342"/>
  <p:tag name="RMOST" val="954.051"/>
  <p:tag name="TMOST" val="196.291"/>
  <p:tag name="BMOST" val="54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203.071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3.41606"/>
  <p:tag name="RMOST" val="757.8262"/>
  <p:tag name="TMOST" val="203.0717"/>
  <p:tag name="BMOST" val="344.819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203.071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32.3668"/>
  <p:tag name="TMOST" val="203.0717"/>
  <p:tag name="BMOST" val="369.039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203.071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24.8535"/>
  <p:tag name="RMOST" val="752.1563"/>
  <p:tag name="TMOST" val="203.0717"/>
  <p:tag name="BMOST" val="353.603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4.75591"/>
  <p:tag name="RMOST" val="706.7969"/>
  <p:tag name="TMOST" val="137.6388"/>
  <p:tag name="BMOST" val="313.406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4.75591"/>
  <p:tag name="RMOST" val="706.7969"/>
  <p:tag name="TMOST" val="137.6388"/>
  <p:tag name="BMOST" val="313.406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193.377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69.402"/>
  <p:tag name="RMOST" val="552.5047"/>
  <p:tag name="TMOST" val="34.6563"/>
  <p:tag name="BMOST" val="217.75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52.5047"/>
  <p:tag name="RMOST" val="732.0701"/>
  <p:tag name="TMOST" val="34.6563"/>
  <p:tag name="BMOST" val="217.75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732.0701"/>
  <p:tag name="RMOST" val="917.6281"/>
  <p:tag name="TMOST" val="34.65622"/>
  <p:tag name="BMOST" val="217.75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6.4063"/>
  <p:tag name="RMOST" val="735.1465"/>
  <p:tag name="TMOST" val="137.6388"/>
  <p:tag name="BMOST" val="381.445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178.3839"/>
  <p:tag name="TMOST" val="34.6563"/>
  <p:tag name="BMOST" val="217.75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178.3839"/>
  <p:tag name="RMOST" val="369.402"/>
  <p:tag name="TMOST" val="34.65622"/>
  <p:tag name="BMOST" val="217.758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255.4419"/>
  <p:tag name="TMOST" val="1.417323"/>
  <p:tag name="BMOST" val="54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55.4419"/>
  <p:tag name="RMOST" val="519.6895"/>
  <p:tag name="TMOST" val="1.417323"/>
  <p:tag name="BMOST" val="54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19.6895"/>
  <p:tag name="RMOST" val="1477.17"/>
  <p:tag name="TMOST" val="3.458268"/>
  <p:tag name="BMOST" val="542.04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53.709"/>
  <p:tag name="RMOST" val="665.915"/>
  <p:tag name="TMOST" val="309.6894"/>
  <p:tag name="BMOST" val="464.646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193.3779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-0.6931496"/>
  <p:tag name="RMOST" val="177.6907"/>
  <p:tag name="TMOST" val="193.3779"/>
  <p:tag name="BMOST" val="376.480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177.6907"/>
  <p:tag name="RMOST" val="359.108"/>
  <p:tag name="TMOST" val="193.3779"/>
  <p:tag name="BMOST" val="374.79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59.108"/>
  <p:tag name="RMOST" val="540.5254"/>
  <p:tag name="TMOST" val="193.3779"/>
  <p:tag name="BMOST" val="374.79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193.377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-2.79685"/>
  <p:tag name="RMOST" val="448.8535"/>
  <p:tag name="TMOST" val="137.6388"/>
  <p:tag name="BMOST" val="535.545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65.915"/>
  <p:tag name="RMOST" val="778.121"/>
  <p:tag name="TMOST" val="309.6894"/>
  <p:tag name="BMOST" val="464.646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193.377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193.377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20.075"/>
  <p:tag name="RMOST" val="466.7166"/>
  <p:tag name="TMOST" val="0"/>
  <p:tag name="BMOST" val="246.641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66.7166"/>
  <p:tag name="RMOST" val="713.3583"/>
  <p:tag name="TMOST" val="0"/>
  <p:tag name="BMOST" val="246.641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713.3583"/>
  <p:tag name="RMOST" val="960"/>
  <p:tag name="TMOST" val="0"/>
  <p:tag name="BMOST" val="246.641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59.3285"/>
  <p:tag name="RMOST" val="786.1002"/>
  <p:tag name="TMOST" val="128.252"/>
  <p:tag name="BMOST" val="355.02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65.915"/>
  <p:tag name="RMOST" val="778.121"/>
  <p:tag name="TMOST" val="309.6894"/>
  <p:tag name="BMOST" val="464.646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290.315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290.3154"/>
  <p:tag name="BMOST" val="515.315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7.6388"/>
  <p:tag name="BMOST" val="290.315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290.3154"/>
  <p:tag name="BMOST" val="515.315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LOGO" val="2019"/>
  <p:tag name="AMA" val="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203.0717"/>
  <p:tag name="BMOST" val="338.03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338.0391"/>
  <p:tag name="BMOST" val="473.006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6.4224"/>
  <p:tag name="RMOST" val="627.4321"/>
  <p:tag name="TMOST" val="441.8508"/>
  <p:tag name="BMOST" val="507.283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50.0977"/>
  <p:tag name="RMOST" val="831.5352"/>
  <p:tag name="TMOST" val="128.252"/>
  <p:tag name="BMOST" val="309.689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203.0717"/>
  <p:tag name="BMOST" val="338.039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338.0391"/>
  <p:tag name="BMOST" val="473.006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7.4321"/>
  <p:tag name="RMOST" val="882.5502"/>
  <p:tag name="TMOST" val="152.5082"/>
  <p:tag name="BMOST" val="492.665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6.4224"/>
  <p:tag name="RMOST" val="627.4321"/>
  <p:tag name="TMOST" val="441.8508"/>
  <p:tag name="BMOST" val="507.283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203.0717"/>
  <p:tag name="BMOST" val="338.039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50.0977"/>
  <p:tag name="RMOST" val="831.5352"/>
  <p:tag name="TMOST" val="128.252"/>
  <p:tag name="BMOST" val="309.689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338.0391"/>
  <p:tag name="BMOST" val="473.006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523.4648"/>
  <p:tag name="RMOST" val="960"/>
  <p:tag name="TMOST" val="137.6387"/>
  <p:tag name="BMOST" val="293.544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61.4375"/>
  <p:tag name="RMOST" val="840.1504"/>
  <p:tag name="TMOST" val="293.5443"/>
  <p:tag name="BMOST" val="449.449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6.4224"/>
  <p:tag name="RMOST" val="627.4321"/>
  <p:tag name="TMOST" val="441.8508"/>
  <p:tag name="BMOST" val="507.283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6.4224"/>
  <p:tag name="RMOST" val="627.4321"/>
  <p:tag name="TMOST" val="441.8508"/>
  <p:tag name="BMOST" val="507.283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6.4224"/>
  <p:tag name="RMOST" val="627.4321"/>
  <p:tag name="TMOST" val="441.8508"/>
  <p:tag name="BMOST" val="507.283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203.0717"/>
  <p:tag name="BMOST" val="338.039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50.0977"/>
  <p:tag name="RMOST" val="831.5352"/>
  <p:tag name="TMOST" val="128.252"/>
  <p:tag name="BMOST" val="309.689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338.0391"/>
  <p:tag name="BMOST" val="473.006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86.4224"/>
  <p:tag name="RMOST" val="627.4321"/>
  <p:tag name="TMOST" val="441.8508"/>
  <p:tag name="BMOST" val="507.283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7.74614"/>
  <p:tag name="RMOST" val="803.1855"/>
  <p:tag name="TMOST" val="137.6388"/>
  <p:tag name="BMOST" val="330.416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7.74614"/>
  <p:tag name="RMOST" val="803.1855"/>
  <p:tag name="TMOST" val="330.4162"/>
  <p:tag name="BMOST" val="541.57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105.7852"/>
  <p:tag name="RMOST" val="332.5569"/>
  <p:tag name="TMOST" val="128.252"/>
  <p:tag name="BMOST" val="355.023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1.96268"/>
  <p:tag name="BMOST" val="134.359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97.28031"/>
  <p:tag name="RMOST" val="808.8555"/>
  <p:tag name="TMOST" val="134.3595"/>
  <p:tag name="BMOST" val="515.05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332.5569"/>
  <p:tag name="RMOST" val="559.3285"/>
  <p:tag name="TMOST" val="128.252"/>
  <p:tag name="BMOST" val="355.023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1.96268"/>
  <p:tag name="BMOST" val="134.359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102.7498"/>
  <p:tag name="RMOST" val="863.8903"/>
  <p:tag name="TMOST" val="134.3595"/>
  <p:tag name="BMOST" val="539.713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311.1942"/>
  <p:tag name="TMOST" val="370.4113"/>
  <p:tag name="BMOST" val="438.267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1.96268"/>
  <p:tag name="BMOST" val="134.359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134.3595"/>
  <p:tag name="BMOST" val="455.49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203.0717"/>
  <p:tag name="BMOST" val="338.039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338.0391"/>
  <p:tag name="BMOST" val="473.00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50.0977"/>
  <p:tag name="RMOST" val="831.5352"/>
  <p:tag name="TMOST" val="128.252"/>
  <p:tag name="BMOST" val="309.689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9.396536"/>
  <p:tag name="RMOST" val="213.4854"/>
  <p:tag name="TMOST" val="55.24197"/>
  <p:tag name="BMOST" val="213.977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13.4854"/>
  <p:tag name="RMOST" val="417.5742"/>
  <p:tag name="TMOST" val="137.6388"/>
  <p:tag name="BMOST" val="296.374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17.5742"/>
  <p:tag name="RMOST" val="621.663"/>
  <p:tag name="TMOST" val="137.6388"/>
  <p:tag name="BMOST" val="296.374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9.396536"/>
  <p:tag name="RMOST" val="213.4854"/>
  <p:tag name="TMOST" val="372.7135"/>
  <p:tag name="BMOST" val="531.449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24.8252"/>
  <p:tag name="RMOST" val="428.914"/>
  <p:tag name="TMOST" val="265.9071"/>
  <p:tag name="BMOST" val="424.642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17.5742"/>
  <p:tag name="RMOST" val="621.663"/>
  <p:tag name="TMOST" val="296.3746"/>
  <p:tag name="BMOST" val="455.110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9.396536"/>
  <p:tag name="RMOST" val="213.4854"/>
  <p:tag name="TMOST" val="213.9777"/>
  <p:tag name="BMOST" val="372.713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621.663"/>
  <p:tag name="RMOST" val="960"/>
  <p:tag name="TMOST" val="137.6388"/>
  <p:tag name="BMOST" val="475.975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960"/>
  <p:tag name="TMOST" val="55.24197"/>
  <p:tag name="BMOST" val="137.638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203.0717"/>
  <p:tag name="BMOST" val="338.039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728.9188"/>
  <p:tag name="TMOST" val="338.0391"/>
  <p:tag name="BMOST" val="473.006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0"/>
  <p:tag name="RMOST" val="576.3887"/>
  <p:tag name="TMOST" val="137.6388"/>
  <p:tag name="BMOST" val="203.071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9.396536"/>
  <p:tag name="RMOST" val="213.4854"/>
  <p:tag name="TMOST" val="55.24197"/>
  <p:tag name="BMOST" val="213.977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13.4854"/>
  <p:tag name="RMOST" val="417.5742"/>
  <p:tag name="TMOST" val="137.6388"/>
  <p:tag name="BMOST" val="296.374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17.5742"/>
  <p:tag name="RMOST" val="621.663"/>
  <p:tag name="TMOST" val="137.6388"/>
  <p:tag name="BMOST" val="296.374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9.396536"/>
  <p:tag name="RMOST" val="213.4854"/>
  <p:tag name="TMOST" val="372.7135"/>
  <p:tag name="BMOST" val="531.449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224.8252"/>
  <p:tag name="RMOST" val="428.914"/>
  <p:tag name="TMOST" val="265.9071"/>
  <p:tag name="BMOST" val="424.642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OST" val="417.5742"/>
  <p:tag name="RMOST" val="621.663"/>
  <p:tag name="TMOST" val="296.3746"/>
  <p:tag name="BMOST" val="455.1103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85292</TotalTime>
  <Words>720</Words>
  <Application>Microsoft Office PowerPoint</Application>
  <PresentationFormat>寬螢幕</PresentationFormat>
  <Paragraphs>136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微軟正黑體</vt:lpstr>
      <vt:lpstr>新細明體</vt:lpstr>
      <vt:lpstr>Arial</vt:lpstr>
      <vt:lpstr>Calibri</vt:lpstr>
      <vt:lpstr>Cambria Math</vt:lpstr>
      <vt:lpstr>Times New Roman</vt:lpstr>
      <vt:lpstr>Office 佈景主題</vt:lpstr>
      <vt:lpstr>109-1-1-數讀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TUNG HSIUSHEN</dc:creator>
  <cp:lastModifiedBy>mathcute</cp:lastModifiedBy>
  <cp:revision>1416</cp:revision>
  <dcterms:created xsi:type="dcterms:W3CDTF">2017-08-28T07:46:21Z</dcterms:created>
  <dcterms:modified xsi:type="dcterms:W3CDTF">2020-09-18T09:11:04Z</dcterms:modified>
</cp:coreProperties>
</file>