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63" r:id="rId3"/>
    <p:sldId id="264" r:id="rId4"/>
    <p:sldId id="279" r:id="rId5"/>
    <p:sldId id="421" r:id="rId6"/>
    <p:sldId id="321" r:id="rId7"/>
    <p:sldId id="265" r:id="rId8"/>
    <p:sldId id="420" r:id="rId9"/>
    <p:sldId id="273" r:id="rId10"/>
    <p:sldId id="267" r:id="rId11"/>
    <p:sldId id="422" r:id="rId12"/>
    <p:sldId id="268" r:id="rId13"/>
    <p:sldId id="322" r:id="rId14"/>
    <p:sldId id="269" r:id="rId15"/>
    <p:sldId id="270" r:id="rId16"/>
    <p:sldId id="271" r:id="rId17"/>
    <p:sldId id="272" r:id="rId18"/>
    <p:sldId id="277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00"/>
    <a:srgbClr val="FFFFFF"/>
    <a:srgbClr val="95B3D7"/>
    <a:srgbClr val="00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7" autoAdjust="0"/>
    <p:restoredTop sz="94660"/>
  </p:normalViewPr>
  <p:slideViewPr>
    <p:cSldViewPr>
      <p:cViewPr varScale="1">
        <p:scale>
          <a:sx n="58" d="100"/>
          <a:sy n="58" d="100"/>
        </p:scale>
        <p:origin x="402" y="3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434EB-DCFA-4C25-AD66-BFE49B34DA96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A1B02-C92F-4CF0-904F-9AE4427D5D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94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4739B-9D83-4A4F-B51C-3C6C9398800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275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4739B-9D83-4A4F-B51C-3C6C9398800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9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ma.nctu.edu.tw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93576" y="6356351"/>
            <a:ext cx="877888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415480" y="6356352"/>
            <a:ext cx="1271464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0272464" y="274639"/>
            <a:ext cx="1309936" cy="5851525"/>
          </a:xfrm>
        </p:spPr>
        <p:txBody>
          <a:bodyPr vert="eaVert"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9518848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4574357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20771" y="3886200"/>
            <a:ext cx="37671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631504" y="6356352"/>
            <a:ext cx="1368152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hlinkClick r:id="rId2"/>
          </p:cNvPr>
          <p:cNvPicPr>
            <a:picLocks/>
          </p:cNvPicPr>
          <p:nvPr userDrawn="1"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14029" y="6080988"/>
            <a:ext cx="926672" cy="438950"/>
          </a:xfrm>
          <a:prstGeom prst="rect">
            <a:avLst/>
          </a:prstGeom>
        </p:spPr>
      </p:pic>
      <p:sp>
        <p:nvSpPr>
          <p:cNvPr id="8" name="矩形 7">
            <a:hlinkClick r:id="rId2"/>
          </p:cNvPr>
          <p:cNvSpPr/>
          <p:nvPr userDrawn="1"/>
        </p:nvSpPr>
        <p:spPr>
          <a:xfrm>
            <a:off x="342900" y="6438900"/>
            <a:ext cx="1809750" cy="28575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Ama.nctu.edu.tw</a:t>
            </a:r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29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052737"/>
            <a:ext cx="53848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052737"/>
            <a:ext cx="53848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052736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1844825"/>
            <a:ext cx="5386917" cy="4281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052736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1844825"/>
            <a:ext cx="5389033" cy="4281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slide" Target="../slides/slide16.xm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1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" Target="../slides/slide14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10.xml"/><Relationship Id="rId20" Type="http://schemas.openxmlformats.org/officeDocument/2006/relationships/slide" Target="../slides/slide1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7.xml"/><Relationship Id="rId10" Type="http://schemas.openxmlformats.org/officeDocument/2006/relationships/slideLayout" Target="../slideLayouts/slideLayout10.xml"/><Relationship Id="rId19" Type="http://schemas.openxmlformats.org/officeDocument/2006/relationships/slide" Target="../slides/slide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3.xml"/><Relationship Id="rId22" Type="http://schemas.openxmlformats.org/officeDocument/2006/relationships/slide" Target="../slides/slide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052737"/>
            <a:ext cx="109728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8728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2021/4/13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496600" y="6356351"/>
            <a:ext cx="517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>
            <a:hlinkClick r:id="rId14" action="ppaction://hlinksldjump"/>
          </p:cNvPr>
          <p:cNvSpPr/>
          <p:nvPr userDrawn="1"/>
        </p:nvSpPr>
        <p:spPr bwMode="auto">
          <a:xfrm>
            <a:off x="10488488" y="6453336"/>
            <a:ext cx="828092" cy="26814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綱  要</a:t>
            </a:r>
          </a:p>
        </p:txBody>
      </p:sp>
      <p:sp>
        <p:nvSpPr>
          <p:cNvPr id="8" name="矩形 7">
            <a:hlinkClick r:id="rId15" action="ppaction://hlinksldjump"/>
          </p:cNvPr>
          <p:cNvSpPr/>
          <p:nvPr userDrawn="1"/>
        </p:nvSpPr>
        <p:spPr bwMode="auto">
          <a:xfrm>
            <a:off x="9566326" y="6453336"/>
            <a:ext cx="828092" cy="26814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第一單元</a:t>
            </a:r>
          </a:p>
        </p:txBody>
      </p:sp>
      <p:sp>
        <p:nvSpPr>
          <p:cNvPr id="10" name="矩形 9">
            <a:hlinkClick r:id="rId16" action="ppaction://hlinksldjump"/>
          </p:cNvPr>
          <p:cNvSpPr/>
          <p:nvPr userDrawn="1"/>
        </p:nvSpPr>
        <p:spPr bwMode="auto">
          <a:xfrm>
            <a:off x="7722002" y="6453336"/>
            <a:ext cx="828092" cy="26814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第三單元</a:t>
            </a:r>
          </a:p>
        </p:txBody>
      </p:sp>
      <p:sp>
        <p:nvSpPr>
          <p:cNvPr id="12" name="矩形 11">
            <a:hlinkClick r:id="rId17" action="ppaction://hlinksldjump"/>
          </p:cNvPr>
          <p:cNvSpPr/>
          <p:nvPr userDrawn="1"/>
        </p:nvSpPr>
        <p:spPr bwMode="auto">
          <a:xfrm>
            <a:off x="5877678" y="6453336"/>
            <a:ext cx="828092" cy="26814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第五單元</a:t>
            </a:r>
          </a:p>
        </p:txBody>
      </p:sp>
      <p:sp>
        <p:nvSpPr>
          <p:cNvPr id="14" name="矩形 13">
            <a:hlinkClick r:id="rId18" action="ppaction://hlinksldjump"/>
          </p:cNvPr>
          <p:cNvSpPr/>
          <p:nvPr userDrawn="1"/>
        </p:nvSpPr>
        <p:spPr bwMode="auto">
          <a:xfrm>
            <a:off x="4033354" y="6453336"/>
            <a:ext cx="828092" cy="26814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第七單元</a:t>
            </a:r>
          </a:p>
        </p:txBody>
      </p:sp>
      <p:sp>
        <p:nvSpPr>
          <p:cNvPr id="18" name="矩形 17">
            <a:hlinkClick r:id="rId19" action="ppaction://hlinksldjump"/>
          </p:cNvPr>
          <p:cNvSpPr/>
          <p:nvPr userDrawn="1"/>
        </p:nvSpPr>
        <p:spPr bwMode="auto">
          <a:xfrm>
            <a:off x="8644164" y="6453336"/>
            <a:ext cx="828092" cy="26814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第二單元</a:t>
            </a:r>
          </a:p>
        </p:txBody>
      </p:sp>
      <p:sp>
        <p:nvSpPr>
          <p:cNvPr id="19" name="矩形 18">
            <a:hlinkClick r:id="rId20" action="ppaction://hlinksldjump"/>
          </p:cNvPr>
          <p:cNvSpPr/>
          <p:nvPr userDrawn="1"/>
        </p:nvSpPr>
        <p:spPr bwMode="auto">
          <a:xfrm>
            <a:off x="6799840" y="6453336"/>
            <a:ext cx="828092" cy="26814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第四單元</a:t>
            </a:r>
          </a:p>
        </p:txBody>
      </p:sp>
      <p:sp>
        <p:nvSpPr>
          <p:cNvPr id="20" name="矩形 19">
            <a:hlinkClick r:id="rId21" action="ppaction://hlinksldjump"/>
          </p:cNvPr>
          <p:cNvSpPr/>
          <p:nvPr userDrawn="1"/>
        </p:nvSpPr>
        <p:spPr bwMode="auto">
          <a:xfrm>
            <a:off x="4955516" y="6453336"/>
            <a:ext cx="828092" cy="26814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第六單元</a:t>
            </a:r>
          </a:p>
        </p:txBody>
      </p:sp>
      <p:sp>
        <p:nvSpPr>
          <p:cNvPr id="21" name="矩形 20">
            <a:hlinkClick r:id="rId22" action="ppaction://hlinksldjump"/>
          </p:cNvPr>
          <p:cNvSpPr/>
          <p:nvPr userDrawn="1"/>
        </p:nvSpPr>
        <p:spPr bwMode="auto">
          <a:xfrm>
            <a:off x="3111192" y="6453336"/>
            <a:ext cx="828092" cy="26814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第八單元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3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Relationship Id="rId6" Type="http://schemas.openxmlformats.org/officeDocument/2006/relationships/image" Target="../media/image10.png"/><Relationship Id="rId5" Type="http://schemas.openxmlformats.org/officeDocument/2006/relationships/slide" Target="slide16.xml"/><Relationship Id="rId4" Type="http://schemas.openxmlformats.org/officeDocument/2006/relationships/slide" Target="slide10.xml"/><Relationship Id="rId9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9.xml"/><Relationship Id="rId7" Type="http://schemas.openxmlformats.org/officeDocument/2006/relationships/slide" Target="slide1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0.xml"/><Relationship Id="rId9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3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image" Target="../media/image4.png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3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image" Target="../media/image2.png"/><Relationship Id="rId5" Type="http://schemas.openxmlformats.org/officeDocument/2006/relationships/tags" Target="../tags/tag14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image" Target="../media/image8.png"/><Relationship Id="rId3" Type="http://schemas.openxmlformats.org/officeDocument/2006/relationships/slide" Target="slide14.xml"/><Relationship Id="rId7" Type="http://schemas.openxmlformats.org/officeDocument/2006/relationships/slide" Target="slide12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6" Type="http://schemas.openxmlformats.org/officeDocument/2006/relationships/slide" Target="slide10.xml"/><Relationship Id="rId11" Type="http://schemas.openxmlformats.org/officeDocument/2006/relationships/image" Target="../media/image6.png"/><Relationship Id="rId5" Type="http://schemas.openxmlformats.org/officeDocument/2006/relationships/slide" Target="slide9.xml"/><Relationship Id="rId10" Type="http://schemas.openxmlformats.org/officeDocument/2006/relationships/slide" Target="slide17.xml"/><Relationship Id="rId4" Type="http://schemas.openxmlformats.org/officeDocument/2006/relationships/slide" Target="slide7.xml"/><Relationship Id="rId9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高一彈性數讀</a:t>
            </a:r>
            <a:r>
              <a:rPr lang="en-US" altLang="zh-TW" dirty="0"/>
              <a:t>109-2-2-1</a:t>
            </a:r>
            <a:r>
              <a:rPr lang="zh-TW" altLang="en-US" dirty="0"/>
              <a:t>實作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200" dirty="0"/>
              <a:t>課程名稱：幾何造形 </a:t>
            </a:r>
            <a:r>
              <a:rPr lang="en-US" altLang="zh-TW" sz="2200" dirty="0"/>
              <a:t>–</a:t>
            </a:r>
            <a:r>
              <a:rPr lang="zh-TW" altLang="en-US" sz="2200" dirty="0"/>
              <a:t> 錯覺</a:t>
            </a:r>
            <a:r>
              <a:rPr lang="en-US" altLang="zh-TW" sz="2200" dirty="0"/>
              <a:t>&amp;</a:t>
            </a:r>
            <a:r>
              <a:rPr lang="zh-TW" altLang="en-US" sz="2200" dirty="0"/>
              <a:t>收縮篇</a:t>
            </a:r>
            <a:endParaRPr lang="en-US" altLang="zh-TW" sz="2200" dirty="0"/>
          </a:p>
          <a:p>
            <a:pPr marL="0" indent="0">
              <a:buNone/>
            </a:pPr>
            <a:r>
              <a:rPr lang="zh-TW" altLang="en-US" sz="2200" dirty="0"/>
              <a:t>班級：</a:t>
            </a:r>
          </a:p>
          <a:p>
            <a:pPr marL="0" indent="0">
              <a:buNone/>
            </a:pPr>
            <a:r>
              <a:rPr lang="zh-TW" altLang="en-US" sz="2200" dirty="0"/>
              <a:t>學號：</a:t>
            </a:r>
          </a:p>
          <a:p>
            <a:pPr marL="0" indent="0">
              <a:buNone/>
            </a:pPr>
            <a:r>
              <a:rPr lang="zh-TW" altLang="en-US" sz="2200" dirty="0"/>
              <a:t>姓名：</a:t>
            </a:r>
          </a:p>
          <a:p>
            <a:pPr marL="0" indent="0">
              <a:buNone/>
            </a:pPr>
            <a:endParaRPr lang="zh-TW" altLang="en-US" sz="2000" dirty="0"/>
          </a:p>
          <a:p>
            <a:pPr marL="0" indent="0">
              <a:buNone/>
            </a:pPr>
            <a:endParaRPr lang="zh-TW" altLang="en-US" sz="2000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7032104" y="1509713"/>
            <a:ext cx="3333750" cy="4171950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zh-TW" altLang="en-US"/>
              <a:t>個人相片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7580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第三單元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放射線</a:t>
            </a:r>
          </a:p>
        </p:txBody>
      </p:sp>
    </p:spTree>
    <p:extLst>
      <p:ext uri="{BB962C8B-B14F-4D97-AF65-F5344CB8AC3E}">
        <p14:creationId xmlns:p14="http://schemas.microsoft.com/office/powerpoint/2010/main" val="2179981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放射線</a:t>
            </a:r>
            <a:endParaRPr lang="zh-TW" altLang="en-US" dirty="0"/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EC325719-AFE0-4118-8BAA-1FE894A70323}"/>
              </a:ext>
            </a:extLst>
          </p:cNvPr>
          <p:cNvSpPr/>
          <p:nvPr/>
        </p:nvSpPr>
        <p:spPr>
          <a:xfrm>
            <a:off x="1271464" y="1721723"/>
            <a:ext cx="3378532" cy="3378532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4" name="圖片 33">
            <a:extLst>
              <a:ext uri="{FF2B5EF4-FFF2-40B4-BE49-F238E27FC236}">
                <a16:creationId xmlns:a16="http://schemas.microsoft.com/office/drawing/2014/main" id="{9996D70C-CC34-42B1-A7A5-12B484C40C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0096" y="1340768"/>
            <a:ext cx="3750575" cy="4800736"/>
          </a:xfrm>
          <a:prstGeom prst="rect">
            <a:avLst/>
          </a:prstGeom>
        </p:spPr>
      </p:pic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CDA3ECE4-23FB-4573-98AA-9E6D4F68FB1E}"/>
              </a:ext>
            </a:extLst>
          </p:cNvPr>
          <p:cNvSpPr/>
          <p:nvPr/>
        </p:nvSpPr>
        <p:spPr>
          <a:xfrm>
            <a:off x="5522185" y="1436104"/>
            <a:ext cx="1162113" cy="715089"/>
          </a:xfrm>
          <a:prstGeom prst="round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zh-TW" altLang="en-US" dirty="0">
                <a:solidFill>
                  <a:srgbClr val="000000"/>
                </a:solidFill>
                <a:ea typeface="微軟正黑體" panose="020B0604030504040204" pitchFamily="34" charset="-120"/>
              </a:rPr>
              <a:t>組織</a:t>
            </a:r>
          </a:p>
          <a:p>
            <a:r>
              <a:rPr lang="zh-TW" altLang="en-US" dirty="0">
                <a:solidFill>
                  <a:srgbClr val="000000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solidFill>
                  <a:srgbClr val="000000"/>
                </a:solidFill>
                <a:ea typeface="微軟正黑體" panose="020B0604030504040204" pitchFamily="34" charset="-120"/>
              </a:rPr>
              <a:t>&gt; </a:t>
            </a:r>
            <a:r>
              <a:rPr lang="zh-TW" altLang="en-US" dirty="0">
                <a:solidFill>
                  <a:srgbClr val="000000"/>
                </a:solidFill>
                <a:ea typeface="微軟正黑體" panose="020B0604030504040204" pitchFamily="34" charset="-120"/>
              </a:rPr>
              <a:t>放射線</a:t>
            </a:r>
          </a:p>
        </p:txBody>
      </p:sp>
      <p:grpSp>
        <p:nvGrpSpPr>
          <p:cNvPr id="72" name="群組 71">
            <a:extLst>
              <a:ext uri="{FF2B5EF4-FFF2-40B4-BE49-F238E27FC236}">
                <a16:creationId xmlns:a16="http://schemas.microsoft.com/office/drawing/2014/main" id="{26D18AA4-093F-483C-9E1E-0B1E5E3578F7}"/>
              </a:ext>
            </a:extLst>
          </p:cNvPr>
          <p:cNvGrpSpPr/>
          <p:nvPr/>
        </p:nvGrpSpPr>
        <p:grpSpPr>
          <a:xfrm>
            <a:off x="1271464" y="1721723"/>
            <a:ext cx="3378532" cy="3378532"/>
            <a:chOff x="1271464" y="1721723"/>
            <a:chExt cx="3378532" cy="3378532"/>
          </a:xfrm>
        </p:grpSpPr>
        <p:cxnSp>
          <p:nvCxnSpPr>
            <p:cNvPr id="36" name="直線接點 35">
              <a:extLst>
                <a:ext uri="{FF2B5EF4-FFF2-40B4-BE49-F238E27FC236}">
                  <a16:creationId xmlns:a16="http://schemas.microsoft.com/office/drawing/2014/main" id="{94D701B2-3D76-48D4-8C6F-5D79015CE85A}"/>
                </a:ext>
              </a:extLst>
            </p:cNvPr>
            <p:cNvCxnSpPr/>
            <p:nvPr/>
          </p:nvCxnSpPr>
          <p:spPr>
            <a:xfrm>
              <a:off x="2960730" y="3410989"/>
              <a:ext cx="16892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>
              <a:extLst>
                <a:ext uri="{FF2B5EF4-FFF2-40B4-BE49-F238E27FC236}">
                  <a16:creationId xmlns:a16="http://schemas.microsoft.com/office/drawing/2014/main" id="{59C20E06-DDE6-4F73-A1F7-5097994B1FDC}"/>
                </a:ext>
              </a:extLst>
            </p:cNvPr>
            <p:cNvCxnSpPr/>
            <p:nvPr/>
          </p:nvCxnSpPr>
          <p:spPr>
            <a:xfrm flipV="1">
              <a:off x="2960730" y="3117651"/>
              <a:ext cx="1663602" cy="2933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E1E8A9FD-BF5A-420A-BFC4-EC0895F9E4EF}"/>
                </a:ext>
              </a:extLst>
            </p:cNvPr>
            <p:cNvCxnSpPr/>
            <p:nvPr/>
          </p:nvCxnSpPr>
          <p:spPr>
            <a:xfrm flipV="1">
              <a:off x="2960730" y="2833226"/>
              <a:ext cx="1587391" cy="577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>
              <a:extLst>
                <a:ext uri="{FF2B5EF4-FFF2-40B4-BE49-F238E27FC236}">
                  <a16:creationId xmlns:a16="http://schemas.microsoft.com/office/drawing/2014/main" id="{D89E0B36-9EA6-4A61-9D57-972B2AF6F443}"/>
                </a:ext>
              </a:extLst>
            </p:cNvPr>
            <p:cNvCxnSpPr/>
            <p:nvPr/>
          </p:nvCxnSpPr>
          <p:spPr>
            <a:xfrm flipV="1">
              <a:off x="2960730" y="2566356"/>
              <a:ext cx="1462947" cy="8446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>
              <a:extLst>
                <a:ext uri="{FF2B5EF4-FFF2-40B4-BE49-F238E27FC236}">
                  <a16:creationId xmlns:a16="http://schemas.microsoft.com/office/drawing/2014/main" id="{28FE9113-0FA1-4A70-AAAA-95B16C300D54}"/>
                </a:ext>
              </a:extLst>
            </p:cNvPr>
            <p:cNvCxnSpPr/>
            <p:nvPr/>
          </p:nvCxnSpPr>
          <p:spPr>
            <a:xfrm flipV="1">
              <a:off x="2960730" y="2325150"/>
              <a:ext cx="1294053" cy="10858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>
              <a:extLst>
                <a:ext uri="{FF2B5EF4-FFF2-40B4-BE49-F238E27FC236}">
                  <a16:creationId xmlns:a16="http://schemas.microsoft.com/office/drawing/2014/main" id="{C4B152F0-F378-4873-AD83-5AEE3DDD94AD}"/>
                </a:ext>
              </a:extLst>
            </p:cNvPr>
            <p:cNvCxnSpPr/>
            <p:nvPr/>
          </p:nvCxnSpPr>
          <p:spPr>
            <a:xfrm flipV="1">
              <a:off x="2960730" y="2116936"/>
              <a:ext cx="1085840" cy="1294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>
              <a:extLst>
                <a:ext uri="{FF2B5EF4-FFF2-40B4-BE49-F238E27FC236}">
                  <a16:creationId xmlns:a16="http://schemas.microsoft.com/office/drawing/2014/main" id="{1EB370DB-E8F3-4512-87C7-FD3809B59CEB}"/>
                </a:ext>
              </a:extLst>
            </p:cNvPr>
            <p:cNvCxnSpPr/>
            <p:nvPr/>
          </p:nvCxnSpPr>
          <p:spPr>
            <a:xfrm flipV="1">
              <a:off x="2960730" y="1948042"/>
              <a:ext cx="844633" cy="14629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>
              <a:extLst>
                <a:ext uri="{FF2B5EF4-FFF2-40B4-BE49-F238E27FC236}">
                  <a16:creationId xmlns:a16="http://schemas.microsoft.com/office/drawing/2014/main" id="{3B217933-08E8-44E1-89F9-72BF00FA16EF}"/>
                </a:ext>
              </a:extLst>
            </p:cNvPr>
            <p:cNvCxnSpPr/>
            <p:nvPr/>
          </p:nvCxnSpPr>
          <p:spPr>
            <a:xfrm flipV="1">
              <a:off x="2960730" y="1823598"/>
              <a:ext cx="577763" cy="15873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12C0D394-573F-4525-97F2-CFF487C861DD}"/>
                </a:ext>
              </a:extLst>
            </p:cNvPr>
            <p:cNvCxnSpPr/>
            <p:nvPr/>
          </p:nvCxnSpPr>
          <p:spPr>
            <a:xfrm flipV="1">
              <a:off x="2960730" y="1747387"/>
              <a:ext cx="293338" cy="16636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>
              <a:extLst>
                <a:ext uri="{FF2B5EF4-FFF2-40B4-BE49-F238E27FC236}">
                  <a16:creationId xmlns:a16="http://schemas.microsoft.com/office/drawing/2014/main" id="{C92139C6-8408-4497-9A0C-F65FD4954F5A}"/>
                </a:ext>
              </a:extLst>
            </p:cNvPr>
            <p:cNvCxnSpPr/>
            <p:nvPr/>
          </p:nvCxnSpPr>
          <p:spPr>
            <a:xfrm flipV="1">
              <a:off x="2960730" y="1721723"/>
              <a:ext cx="0" cy="1689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>
              <a:extLst>
                <a:ext uri="{FF2B5EF4-FFF2-40B4-BE49-F238E27FC236}">
                  <a16:creationId xmlns:a16="http://schemas.microsoft.com/office/drawing/2014/main" id="{AD8AC3BE-1A1E-4F3D-BD04-ECDEA4454D84}"/>
                </a:ext>
              </a:extLst>
            </p:cNvPr>
            <p:cNvCxnSpPr/>
            <p:nvPr/>
          </p:nvCxnSpPr>
          <p:spPr>
            <a:xfrm flipH="1" flipV="1">
              <a:off x="2667392" y="1747387"/>
              <a:ext cx="293338" cy="16636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>
              <a:extLst>
                <a:ext uri="{FF2B5EF4-FFF2-40B4-BE49-F238E27FC236}">
                  <a16:creationId xmlns:a16="http://schemas.microsoft.com/office/drawing/2014/main" id="{EB20039F-A7EC-4F60-AAA3-5005E9B7A248}"/>
                </a:ext>
              </a:extLst>
            </p:cNvPr>
            <p:cNvCxnSpPr/>
            <p:nvPr/>
          </p:nvCxnSpPr>
          <p:spPr>
            <a:xfrm flipH="1" flipV="1">
              <a:off x="2382967" y="1823598"/>
              <a:ext cx="577763" cy="15873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>
              <a:extLst>
                <a:ext uri="{FF2B5EF4-FFF2-40B4-BE49-F238E27FC236}">
                  <a16:creationId xmlns:a16="http://schemas.microsoft.com/office/drawing/2014/main" id="{C9837274-6860-4CA4-B581-158C86B24E1B}"/>
                </a:ext>
              </a:extLst>
            </p:cNvPr>
            <p:cNvCxnSpPr/>
            <p:nvPr/>
          </p:nvCxnSpPr>
          <p:spPr>
            <a:xfrm flipH="1" flipV="1">
              <a:off x="2116097" y="1948042"/>
              <a:ext cx="844633" cy="14629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F467EB0A-D36A-47F9-99E4-08BDD02C9FCB}"/>
                </a:ext>
              </a:extLst>
            </p:cNvPr>
            <p:cNvCxnSpPr/>
            <p:nvPr/>
          </p:nvCxnSpPr>
          <p:spPr>
            <a:xfrm flipH="1" flipV="1">
              <a:off x="1874891" y="2116936"/>
              <a:ext cx="1085839" cy="1294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B77A848E-BF47-476E-89CD-86250FA70A32}"/>
                </a:ext>
              </a:extLst>
            </p:cNvPr>
            <p:cNvCxnSpPr/>
            <p:nvPr/>
          </p:nvCxnSpPr>
          <p:spPr>
            <a:xfrm flipH="1" flipV="1">
              <a:off x="1666677" y="2325150"/>
              <a:ext cx="1294053" cy="10858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>
              <a:extLst>
                <a:ext uri="{FF2B5EF4-FFF2-40B4-BE49-F238E27FC236}">
                  <a16:creationId xmlns:a16="http://schemas.microsoft.com/office/drawing/2014/main" id="{61D38EBF-B715-4A06-9883-977C42C3E647}"/>
                </a:ext>
              </a:extLst>
            </p:cNvPr>
            <p:cNvCxnSpPr/>
            <p:nvPr/>
          </p:nvCxnSpPr>
          <p:spPr>
            <a:xfrm flipH="1" flipV="1">
              <a:off x="1497783" y="2566356"/>
              <a:ext cx="1462947" cy="8446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>
              <a:extLst>
                <a:ext uri="{FF2B5EF4-FFF2-40B4-BE49-F238E27FC236}">
                  <a16:creationId xmlns:a16="http://schemas.microsoft.com/office/drawing/2014/main" id="{FFA85CC6-D082-4B2E-9799-FF4A979C6291}"/>
                </a:ext>
              </a:extLst>
            </p:cNvPr>
            <p:cNvCxnSpPr/>
            <p:nvPr/>
          </p:nvCxnSpPr>
          <p:spPr>
            <a:xfrm flipH="1" flipV="1">
              <a:off x="1373339" y="2833226"/>
              <a:ext cx="1587391" cy="577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>
              <a:extLst>
                <a:ext uri="{FF2B5EF4-FFF2-40B4-BE49-F238E27FC236}">
                  <a16:creationId xmlns:a16="http://schemas.microsoft.com/office/drawing/2014/main" id="{5A305578-B226-4327-8C82-79C6635E29CB}"/>
                </a:ext>
              </a:extLst>
            </p:cNvPr>
            <p:cNvCxnSpPr/>
            <p:nvPr/>
          </p:nvCxnSpPr>
          <p:spPr>
            <a:xfrm flipH="1" flipV="1">
              <a:off x="1297128" y="3117651"/>
              <a:ext cx="1663602" cy="2933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E88AFEEA-0AEA-4DFD-AE8D-8C6050F738BB}"/>
                </a:ext>
              </a:extLst>
            </p:cNvPr>
            <p:cNvCxnSpPr/>
            <p:nvPr/>
          </p:nvCxnSpPr>
          <p:spPr>
            <a:xfrm flipH="1" flipV="1">
              <a:off x="1271464" y="3410989"/>
              <a:ext cx="16892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>
              <a:extLst>
                <a:ext uri="{FF2B5EF4-FFF2-40B4-BE49-F238E27FC236}">
                  <a16:creationId xmlns:a16="http://schemas.microsoft.com/office/drawing/2014/main" id="{98F4AC8B-034D-4755-A382-CED59AEC6B0A}"/>
                </a:ext>
              </a:extLst>
            </p:cNvPr>
            <p:cNvCxnSpPr/>
            <p:nvPr/>
          </p:nvCxnSpPr>
          <p:spPr>
            <a:xfrm flipH="1">
              <a:off x="1297128" y="3410989"/>
              <a:ext cx="1663602" cy="2933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>
              <a:extLst>
                <a:ext uri="{FF2B5EF4-FFF2-40B4-BE49-F238E27FC236}">
                  <a16:creationId xmlns:a16="http://schemas.microsoft.com/office/drawing/2014/main" id="{28D5C1AD-836F-4F1D-AD36-B0EE9C4AD248}"/>
                </a:ext>
              </a:extLst>
            </p:cNvPr>
            <p:cNvCxnSpPr/>
            <p:nvPr/>
          </p:nvCxnSpPr>
          <p:spPr>
            <a:xfrm flipH="1">
              <a:off x="1373339" y="3410989"/>
              <a:ext cx="1587391" cy="577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>
              <a:extLst>
                <a:ext uri="{FF2B5EF4-FFF2-40B4-BE49-F238E27FC236}">
                  <a16:creationId xmlns:a16="http://schemas.microsoft.com/office/drawing/2014/main" id="{08B61F80-4E1A-4196-A1E1-3AD466DE7B8A}"/>
                </a:ext>
              </a:extLst>
            </p:cNvPr>
            <p:cNvCxnSpPr/>
            <p:nvPr/>
          </p:nvCxnSpPr>
          <p:spPr>
            <a:xfrm flipH="1">
              <a:off x="1497783" y="3410989"/>
              <a:ext cx="1462947" cy="8446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>
              <a:extLst>
                <a:ext uri="{FF2B5EF4-FFF2-40B4-BE49-F238E27FC236}">
                  <a16:creationId xmlns:a16="http://schemas.microsoft.com/office/drawing/2014/main" id="{51A7B703-5C9C-47DF-BCAA-8EAE7EEE71E2}"/>
                </a:ext>
              </a:extLst>
            </p:cNvPr>
            <p:cNvCxnSpPr/>
            <p:nvPr/>
          </p:nvCxnSpPr>
          <p:spPr>
            <a:xfrm flipH="1">
              <a:off x="1666677" y="3410989"/>
              <a:ext cx="1294053" cy="10858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>
              <a:extLst>
                <a:ext uri="{FF2B5EF4-FFF2-40B4-BE49-F238E27FC236}">
                  <a16:creationId xmlns:a16="http://schemas.microsoft.com/office/drawing/2014/main" id="{83D8B173-3B0F-446B-99EF-63AA83487462}"/>
                </a:ext>
              </a:extLst>
            </p:cNvPr>
            <p:cNvCxnSpPr/>
            <p:nvPr/>
          </p:nvCxnSpPr>
          <p:spPr>
            <a:xfrm flipH="1">
              <a:off x="1874891" y="3410989"/>
              <a:ext cx="1085839" cy="1294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>
              <a:extLst>
                <a:ext uri="{FF2B5EF4-FFF2-40B4-BE49-F238E27FC236}">
                  <a16:creationId xmlns:a16="http://schemas.microsoft.com/office/drawing/2014/main" id="{95EA7FF6-5667-49F0-866B-66B1227B55D0}"/>
                </a:ext>
              </a:extLst>
            </p:cNvPr>
            <p:cNvCxnSpPr/>
            <p:nvPr/>
          </p:nvCxnSpPr>
          <p:spPr>
            <a:xfrm flipH="1">
              <a:off x="2116097" y="3410989"/>
              <a:ext cx="844633" cy="14629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>
              <a:extLst>
                <a:ext uri="{FF2B5EF4-FFF2-40B4-BE49-F238E27FC236}">
                  <a16:creationId xmlns:a16="http://schemas.microsoft.com/office/drawing/2014/main" id="{4F6975F6-7E34-489A-87FA-CA175F19C79D}"/>
                </a:ext>
              </a:extLst>
            </p:cNvPr>
            <p:cNvCxnSpPr/>
            <p:nvPr/>
          </p:nvCxnSpPr>
          <p:spPr>
            <a:xfrm flipH="1">
              <a:off x="2382967" y="3410989"/>
              <a:ext cx="577763" cy="15873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>
              <a:extLst>
                <a:ext uri="{FF2B5EF4-FFF2-40B4-BE49-F238E27FC236}">
                  <a16:creationId xmlns:a16="http://schemas.microsoft.com/office/drawing/2014/main" id="{8E2165B8-16D9-4300-8D90-591189116C85}"/>
                </a:ext>
              </a:extLst>
            </p:cNvPr>
            <p:cNvCxnSpPr/>
            <p:nvPr/>
          </p:nvCxnSpPr>
          <p:spPr>
            <a:xfrm flipH="1">
              <a:off x="2667392" y="3410989"/>
              <a:ext cx="293338" cy="16636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>
              <a:extLst>
                <a:ext uri="{FF2B5EF4-FFF2-40B4-BE49-F238E27FC236}">
                  <a16:creationId xmlns:a16="http://schemas.microsoft.com/office/drawing/2014/main" id="{621CEBAF-5708-4078-9D20-DB3E07A79D9C}"/>
                </a:ext>
              </a:extLst>
            </p:cNvPr>
            <p:cNvCxnSpPr/>
            <p:nvPr/>
          </p:nvCxnSpPr>
          <p:spPr>
            <a:xfrm flipH="1">
              <a:off x="2960730" y="3410989"/>
              <a:ext cx="0" cy="1689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>
              <a:extLst>
                <a:ext uri="{FF2B5EF4-FFF2-40B4-BE49-F238E27FC236}">
                  <a16:creationId xmlns:a16="http://schemas.microsoft.com/office/drawing/2014/main" id="{EC12B792-52C0-4754-B760-03D126D77EE9}"/>
                </a:ext>
              </a:extLst>
            </p:cNvPr>
            <p:cNvCxnSpPr/>
            <p:nvPr/>
          </p:nvCxnSpPr>
          <p:spPr>
            <a:xfrm>
              <a:off x="2960730" y="3410989"/>
              <a:ext cx="293338" cy="16636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>
              <a:extLst>
                <a:ext uri="{FF2B5EF4-FFF2-40B4-BE49-F238E27FC236}">
                  <a16:creationId xmlns:a16="http://schemas.microsoft.com/office/drawing/2014/main" id="{51B6C841-3916-4F40-A525-986E43E0E46A}"/>
                </a:ext>
              </a:extLst>
            </p:cNvPr>
            <p:cNvCxnSpPr/>
            <p:nvPr/>
          </p:nvCxnSpPr>
          <p:spPr>
            <a:xfrm>
              <a:off x="2960730" y="3410989"/>
              <a:ext cx="577763" cy="15873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>
              <a:extLst>
                <a:ext uri="{FF2B5EF4-FFF2-40B4-BE49-F238E27FC236}">
                  <a16:creationId xmlns:a16="http://schemas.microsoft.com/office/drawing/2014/main" id="{F73F1C9E-433C-4ACE-B08B-07E791E2382D}"/>
                </a:ext>
              </a:extLst>
            </p:cNvPr>
            <p:cNvCxnSpPr/>
            <p:nvPr/>
          </p:nvCxnSpPr>
          <p:spPr>
            <a:xfrm>
              <a:off x="2960730" y="3410989"/>
              <a:ext cx="844633" cy="14629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>
              <a:extLst>
                <a:ext uri="{FF2B5EF4-FFF2-40B4-BE49-F238E27FC236}">
                  <a16:creationId xmlns:a16="http://schemas.microsoft.com/office/drawing/2014/main" id="{41E950B0-2230-4E1D-910E-943E8CED4922}"/>
                </a:ext>
              </a:extLst>
            </p:cNvPr>
            <p:cNvCxnSpPr/>
            <p:nvPr/>
          </p:nvCxnSpPr>
          <p:spPr>
            <a:xfrm>
              <a:off x="2960730" y="3410989"/>
              <a:ext cx="1085839" cy="1294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>
              <a:extLst>
                <a:ext uri="{FF2B5EF4-FFF2-40B4-BE49-F238E27FC236}">
                  <a16:creationId xmlns:a16="http://schemas.microsoft.com/office/drawing/2014/main" id="{43092709-118E-428A-BDE5-46CC1CFE7A91}"/>
                </a:ext>
              </a:extLst>
            </p:cNvPr>
            <p:cNvCxnSpPr/>
            <p:nvPr/>
          </p:nvCxnSpPr>
          <p:spPr>
            <a:xfrm>
              <a:off x="2960730" y="3410989"/>
              <a:ext cx="1294053" cy="10858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>
              <a:extLst>
                <a:ext uri="{FF2B5EF4-FFF2-40B4-BE49-F238E27FC236}">
                  <a16:creationId xmlns:a16="http://schemas.microsoft.com/office/drawing/2014/main" id="{86ED8596-AA05-4921-9395-B2C1BA78CF4A}"/>
                </a:ext>
              </a:extLst>
            </p:cNvPr>
            <p:cNvCxnSpPr/>
            <p:nvPr/>
          </p:nvCxnSpPr>
          <p:spPr>
            <a:xfrm>
              <a:off x="2960730" y="3410989"/>
              <a:ext cx="1462947" cy="8446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>
              <a:extLst>
                <a:ext uri="{FF2B5EF4-FFF2-40B4-BE49-F238E27FC236}">
                  <a16:creationId xmlns:a16="http://schemas.microsoft.com/office/drawing/2014/main" id="{4D6CE2B8-A7BF-4A1C-BFCB-70A5CAB4B3C7}"/>
                </a:ext>
              </a:extLst>
            </p:cNvPr>
            <p:cNvCxnSpPr/>
            <p:nvPr/>
          </p:nvCxnSpPr>
          <p:spPr>
            <a:xfrm>
              <a:off x="2960730" y="3410989"/>
              <a:ext cx="1587391" cy="577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>
              <a:extLst>
                <a:ext uri="{FF2B5EF4-FFF2-40B4-BE49-F238E27FC236}">
                  <a16:creationId xmlns:a16="http://schemas.microsoft.com/office/drawing/2014/main" id="{D1C5E8D3-C1A3-481F-8B29-CA97CEC98DA1}"/>
                </a:ext>
              </a:extLst>
            </p:cNvPr>
            <p:cNvCxnSpPr/>
            <p:nvPr/>
          </p:nvCxnSpPr>
          <p:spPr>
            <a:xfrm>
              <a:off x="2960730" y="3410989"/>
              <a:ext cx="1663602" cy="2933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905480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第四單元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798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綱要二</a:t>
            </a:r>
          </a:p>
        </p:txBody>
      </p:sp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354698" y="1052736"/>
            <a:ext cx="2604628" cy="244827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技術篇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Rectangle 13">
            <a:hlinkClick r:id="" action="ppaction://noaction"/>
          </p:cNvPr>
          <p:cNvSpPr/>
          <p:nvPr/>
        </p:nvSpPr>
        <p:spPr>
          <a:xfrm>
            <a:off x="3314024" y="1052736"/>
            <a:ext cx="2604628" cy="244827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示範篇</a:t>
            </a:r>
          </a:p>
        </p:txBody>
      </p:sp>
      <p:sp>
        <p:nvSpPr>
          <p:cNvPr id="14" name="Rectangle 14">
            <a:hlinkClick r:id="rId4" action="ppaction://hlinksldjump"/>
          </p:cNvPr>
          <p:cNvSpPr/>
          <p:nvPr/>
        </p:nvSpPr>
        <p:spPr>
          <a:xfrm>
            <a:off x="6273350" y="1052736"/>
            <a:ext cx="2604628" cy="244827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遞迴法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Rectangle 15">
            <a:hlinkClick r:id="rId5" action="ppaction://hlinksldjump"/>
          </p:cNvPr>
          <p:cNvSpPr/>
          <p:nvPr/>
        </p:nvSpPr>
        <p:spPr>
          <a:xfrm>
            <a:off x="9232676" y="1052736"/>
            <a:ext cx="2604628" cy="244827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等差旋轉法</a:t>
            </a:r>
          </a:p>
        </p:txBody>
      </p:sp>
      <p:sp>
        <p:nvSpPr>
          <p:cNvPr id="5" name="矩形 4"/>
          <p:cNvSpPr/>
          <p:nvPr/>
        </p:nvSpPr>
        <p:spPr>
          <a:xfrm>
            <a:off x="328059" y="2420888"/>
            <a:ext cx="258596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TW" altLang="en-US" b="1" dirty="0">
                <a:solidFill>
                  <a:srgbClr val="000000"/>
                </a:solidFill>
                <a:latin typeface="微軟正黑體" pitchFamily="34" charset="-120"/>
                <a:ea typeface="微軟正黑體" panose="020B0604030504040204" pitchFamily="34" charset="-120"/>
              </a:rPr>
              <a:t>正方形陣列</a:t>
            </a:r>
            <a:endParaRPr lang="en-US" altLang="zh-TW" b="1" dirty="0">
              <a:solidFill>
                <a:srgbClr val="000000"/>
              </a:solidFill>
              <a:latin typeface="微軟正黑體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ct val="0"/>
              </a:spcBef>
            </a:pPr>
            <a:r>
              <a:rPr lang="zh-TW" altLang="en-US" sz="1600" dirty="0">
                <a:solidFill>
                  <a:srgbClr val="000000"/>
                </a:solidFill>
                <a:latin typeface="微軟正黑體" pitchFamily="34" charset="-120"/>
                <a:ea typeface="微軟正黑體" panose="020B0604030504040204" pitchFamily="34" charset="-120"/>
              </a:rPr>
              <a:t>組織  </a:t>
            </a:r>
            <a:r>
              <a:rPr lang="en-US" altLang="zh-TW" sz="1600" dirty="0">
                <a:solidFill>
                  <a:srgbClr val="000000"/>
                </a:solidFill>
                <a:latin typeface="微軟正黑體" pitchFamily="34" charset="-120"/>
                <a:ea typeface="微軟正黑體" panose="020B0604030504040204" pitchFamily="34" charset="-120"/>
              </a:rPr>
              <a:t>&gt; </a:t>
            </a:r>
            <a:r>
              <a:rPr lang="zh-TW" altLang="en-US" sz="1600" dirty="0">
                <a:solidFill>
                  <a:srgbClr val="000000"/>
                </a:solidFill>
                <a:latin typeface="微軟正黑體" pitchFamily="34" charset="-120"/>
                <a:ea typeface="微軟正黑體" panose="020B0604030504040204" pitchFamily="34" charset="-120"/>
              </a:rPr>
              <a:t>陣列 </a:t>
            </a:r>
            <a:r>
              <a:rPr lang="en-US" altLang="zh-TW" sz="1600" dirty="0">
                <a:solidFill>
                  <a:srgbClr val="000000"/>
                </a:solidFill>
                <a:latin typeface="微軟正黑體" pitchFamily="34" charset="-120"/>
                <a:ea typeface="微軟正黑體" panose="020B0604030504040204" pitchFamily="34" charset="-120"/>
              </a:rPr>
              <a:t>&gt;&gt;  </a:t>
            </a:r>
            <a:r>
              <a:rPr lang="zh-TW" altLang="en-US" sz="1600" dirty="0">
                <a:solidFill>
                  <a:srgbClr val="000000"/>
                </a:solidFill>
                <a:latin typeface="微軟正黑體" pitchFamily="34" charset="-120"/>
                <a:ea typeface="微軟正黑體" panose="020B0604030504040204" pitchFamily="34" charset="-120"/>
              </a:rPr>
              <a:t>矩形陣列</a:t>
            </a:r>
          </a:p>
        </p:txBody>
      </p:sp>
      <p:sp>
        <p:nvSpPr>
          <p:cNvPr id="6" name="矩形 5"/>
          <p:cNvSpPr/>
          <p:nvPr/>
        </p:nvSpPr>
        <p:spPr>
          <a:xfrm>
            <a:off x="623392" y="1700808"/>
            <a:ext cx="2039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顯示等分點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顯示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等分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pic>
        <p:nvPicPr>
          <p:cNvPr id="25" name="圖片 24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 rot="2700000">
            <a:off x="4105661" y="2025709"/>
            <a:ext cx="1012702" cy="1012702"/>
          </a:xfrm>
          <a:prstGeom prst="rect">
            <a:avLst/>
          </a:prstGeom>
        </p:spPr>
      </p:pic>
      <p:pic>
        <p:nvPicPr>
          <p:cNvPr id="26" name="圖片 25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 rot="2700000">
            <a:off x="7025818" y="1982554"/>
            <a:ext cx="1012702" cy="1012702"/>
          </a:xfrm>
          <a:prstGeom prst="rect">
            <a:avLst/>
          </a:prstGeom>
        </p:spPr>
      </p:pic>
      <p:sp>
        <p:nvSpPr>
          <p:cNvPr id="27" name="Rectangle 13">
            <a:hlinkClick r:id="" action="ppaction://noaction"/>
          </p:cNvPr>
          <p:cNvSpPr/>
          <p:nvPr/>
        </p:nvSpPr>
        <p:spPr>
          <a:xfrm>
            <a:off x="3314024" y="3573016"/>
            <a:ext cx="2604628" cy="244827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等比旋轉法</a:t>
            </a:r>
          </a:p>
        </p:txBody>
      </p:sp>
      <p:sp>
        <p:nvSpPr>
          <p:cNvPr id="28" name="Rectangle 14">
            <a:hlinkClick r:id="rId8" action="ppaction://hlinksldjump"/>
          </p:cNvPr>
          <p:cNvSpPr/>
          <p:nvPr/>
        </p:nvSpPr>
        <p:spPr>
          <a:xfrm>
            <a:off x="6273350" y="3573016"/>
            <a:ext cx="2604628" cy="244827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交互遞迴法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Rectangle 15">
            <a:hlinkClick r:id="" action="ppaction://noaction"/>
          </p:cNvPr>
          <p:cNvSpPr/>
          <p:nvPr/>
        </p:nvSpPr>
        <p:spPr>
          <a:xfrm>
            <a:off x="9232676" y="3573016"/>
            <a:ext cx="2604628" cy="244827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進階</a:t>
            </a:r>
            <a:b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不同收縮組合</a:t>
            </a:r>
            <a:br>
              <a:rPr lang="en-US" altLang="zh-TW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非正多邊形的收縮</a:t>
            </a:r>
            <a:br>
              <a:rPr lang="en-US" altLang="zh-TW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色調</a:t>
            </a:r>
            <a:br>
              <a:rPr lang="en-US" altLang="zh-TW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鑲嵌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9480376" y="1556792"/>
            <a:ext cx="576064" cy="57606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9758121" y="1783103"/>
            <a:ext cx="524630" cy="52463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A6A6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10035866" y="2009414"/>
            <a:ext cx="473195" cy="47319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A6A6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10313612" y="2235725"/>
            <a:ext cx="421761" cy="421761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A6A6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10591357" y="2462035"/>
            <a:ext cx="370327" cy="37032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A6A6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10869102" y="2688346"/>
            <a:ext cx="318893" cy="31889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A6A6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11146847" y="2914657"/>
            <a:ext cx="267458" cy="26745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A6A6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11424592" y="3140968"/>
            <a:ext cx="216024" cy="21602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3568117" y="4149080"/>
            <a:ext cx="2096442" cy="1602690"/>
            <a:chOff x="3464210" y="4005064"/>
            <a:chExt cx="2096442" cy="1602690"/>
          </a:xfrm>
        </p:grpSpPr>
        <p:sp>
          <p:nvSpPr>
            <p:cNvPr id="40" name="矩形 39"/>
            <p:cNvSpPr/>
            <p:nvPr/>
          </p:nvSpPr>
          <p:spPr bwMode="auto">
            <a:xfrm>
              <a:off x="3464210" y="4005064"/>
              <a:ext cx="576064" cy="5760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矩形 41"/>
            <p:cNvSpPr>
              <a:spLocks/>
            </p:cNvSpPr>
            <p:nvPr/>
          </p:nvSpPr>
          <p:spPr bwMode="auto">
            <a:xfrm>
              <a:off x="3671589" y="4163068"/>
              <a:ext cx="506944" cy="506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3" name="矩形 42"/>
            <p:cNvSpPr>
              <a:spLocks/>
            </p:cNvSpPr>
            <p:nvPr/>
          </p:nvSpPr>
          <p:spPr bwMode="auto">
            <a:xfrm>
              <a:off x="3874828" y="4316932"/>
              <a:ext cx="446104" cy="446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4" name="矩形 43"/>
            <p:cNvSpPr>
              <a:spLocks/>
            </p:cNvSpPr>
            <p:nvPr/>
          </p:nvSpPr>
          <p:spPr bwMode="auto">
            <a:xfrm>
              <a:off x="4074413" y="4467142"/>
              <a:ext cx="392572" cy="3925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5" name="矩形 44"/>
            <p:cNvSpPr>
              <a:spLocks/>
            </p:cNvSpPr>
            <p:nvPr/>
          </p:nvSpPr>
          <p:spPr bwMode="auto">
            <a:xfrm>
              <a:off x="4270787" y="4614141"/>
              <a:ext cx="345463" cy="345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6" name="矩形 45"/>
            <p:cNvSpPr>
              <a:spLocks/>
            </p:cNvSpPr>
            <p:nvPr/>
          </p:nvSpPr>
          <p:spPr bwMode="auto">
            <a:xfrm>
              <a:off x="4464333" y="4758312"/>
              <a:ext cx="304008" cy="304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7" name="矩形 46"/>
            <p:cNvSpPr>
              <a:spLocks/>
            </p:cNvSpPr>
            <p:nvPr/>
          </p:nvSpPr>
          <p:spPr bwMode="auto">
            <a:xfrm>
              <a:off x="4655394" y="4899998"/>
              <a:ext cx="267524" cy="2675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8" name="矩形 47"/>
            <p:cNvSpPr>
              <a:spLocks/>
            </p:cNvSpPr>
            <p:nvPr/>
          </p:nvSpPr>
          <p:spPr bwMode="auto">
            <a:xfrm>
              <a:off x="4844264" y="5039493"/>
              <a:ext cx="235423" cy="2354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9" name="矩形 48"/>
            <p:cNvSpPr>
              <a:spLocks/>
            </p:cNvSpPr>
            <p:nvPr/>
          </p:nvSpPr>
          <p:spPr bwMode="auto">
            <a:xfrm>
              <a:off x="5031208" y="5177062"/>
              <a:ext cx="207173" cy="2071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0" name="矩形 49"/>
            <p:cNvSpPr>
              <a:spLocks/>
            </p:cNvSpPr>
            <p:nvPr/>
          </p:nvSpPr>
          <p:spPr bwMode="auto">
            <a:xfrm>
              <a:off x="5216457" y="5312936"/>
              <a:ext cx="182313" cy="182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1" name="矩形 50"/>
            <p:cNvSpPr>
              <a:spLocks/>
            </p:cNvSpPr>
            <p:nvPr/>
          </p:nvSpPr>
          <p:spPr bwMode="auto">
            <a:xfrm>
              <a:off x="5400216" y="5447318"/>
              <a:ext cx="160436" cy="160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52" name="矩形 51">
            <a:hlinkClick r:id="" action="ppaction://noaction"/>
          </p:cNvPr>
          <p:cNvSpPr/>
          <p:nvPr/>
        </p:nvSpPr>
        <p:spPr>
          <a:xfrm>
            <a:off x="354698" y="3573016"/>
            <a:ext cx="2604628" cy="244827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圖陣列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4" name="圖片 53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856295" y="4195454"/>
            <a:ext cx="1601434" cy="1601434"/>
          </a:xfrm>
          <a:prstGeom prst="rect">
            <a:avLst/>
          </a:prstGeom>
        </p:spPr>
      </p:pic>
      <p:grpSp>
        <p:nvGrpSpPr>
          <p:cNvPr id="41" name="群組 40">
            <a:extLst>
              <a:ext uri="{FF2B5EF4-FFF2-40B4-BE49-F238E27FC236}">
                <a16:creationId xmlns:a16="http://schemas.microsoft.com/office/drawing/2014/main" id="{D76CA085-DA36-4D9F-A3A4-93F43535DA03}"/>
              </a:ext>
            </a:extLst>
          </p:cNvPr>
          <p:cNvGrpSpPr/>
          <p:nvPr/>
        </p:nvGrpSpPr>
        <p:grpSpPr>
          <a:xfrm>
            <a:off x="6795342" y="4149080"/>
            <a:ext cx="1656184" cy="1656184"/>
            <a:chOff x="6960096" y="1916832"/>
            <a:chExt cx="3024336" cy="3024336"/>
          </a:xfrm>
        </p:grpSpPr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274C8380-7346-4E30-8529-0F03C98FE860}"/>
                </a:ext>
              </a:extLst>
            </p:cNvPr>
            <p:cNvSpPr/>
            <p:nvPr/>
          </p:nvSpPr>
          <p:spPr bwMode="auto">
            <a:xfrm>
              <a:off x="6960096" y="1916832"/>
              <a:ext cx="3024336" cy="30243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97A029E5-21EF-4BC2-A57A-1C109D79046C}"/>
                </a:ext>
              </a:extLst>
            </p:cNvPr>
            <p:cNvSpPr/>
            <p:nvPr/>
          </p:nvSpPr>
          <p:spPr bwMode="auto">
            <a:xfrm rot="380414">
              <a:off x="7102939" y="2059674"/>
              <a:ext cx="2738652" cy="27386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B0364DF1-FA91-4481-97ED-F998EA72D456}"/>
                </a:ext>
              </a:extLst>
            </p:cNvPr>
            <p:cNvSpPr/>
            <p:nvPr/>
          </p:nvSpPr>
          <p:spPr bwMode="auto">
            <a:xfrm rot="760825">
              <a:off x="7232288" y="2189023"/>
              <a:ext cx="2479954" cy="2479954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12A2AC7F-8D14-4CFC-B653-89BF4F83CCF2}"/>
                </a:ext>
              </a:extLst>
            </p:cNvPr>
            <p:cNvSpPr/>
            <p:nvPr/>
          </p:nvSpPr>
          <p:spPr bwMode="auto">
            <a:xfrm rot="1141236">
              <a:off x="7349418" y="2306155"/>
              <a:ext cx="2245693" cy="22456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050D80B8-1583-4B81-989D-3B02305B7608}"/>
                </a:ext>
              </a:extLst>
            </p:cNvPr>
            <p:cNvSpPr/>
            <p:nvPr/>
          </p:nvSpPr>
          <p:spPr bwMode="auto">
            <a:xfrm rot="1521650">
              <a:off x="7455484" y="2412222"/>
              <a:ext cx="2033561" cy="203356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026D2E86-70BA-46DC-B98A-52BBB17A672C}"/>
                </a:ext>
              </a:extLst>
            </p:cNvPr>
            <p:cNvSpPr/>
            <p:nvPr/>
          </p:nvSpPr>
          <p:spPr bwMode="auto">
            <a:xfrm rot="1902065">
              <a:off x="7551530" y="2508269"/>
              <a:ext cx="1841468" cy="184146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B861104C-8B1D-4E37-BE26-79B24660463C}"/>
                </a:ext>
              </a:extLst>
            </p:cNvPr>
            <p:cNvSpPr/>
            <p:nvPr/>
          </p:nvSpPr>
          <p:spPr bwMode="auto">
            <a:xfrm rot="2282476">
              <a:off x="7638504" y="2595243"/>
              <a:ext cx="1667520" cy="1667520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31BD5AD5-B4DB-4C4B-9678-DF49564ACA9B}"/>
                </a:ext>
              </a:extLst>
            </p:cNvPr>
            <p:cNvSpPr/>
            <p:nvPr/>
          </p:nvSpPr>
          <p:spPr bwMode="auto">
            <a:xfrm rot="2662886">
              <a:off x="7717261" y="2674001"/>
              <a:ext cx="1510004" cy="15100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86CBCE01-B619-4E09-AA2B-AA1439A7BDC8}"/>
                </a:ext>
              </a:extLst>
            </p:cNvPr>
            <p:cNvSpPr/>
            <p:nvPr/>
          </p:nvSpPr>
          <p:spPr bwMode="auto">
            <a:xfrm rot="3043299">
              <a:off x="7788579" y="2745320"/>
              <a:ext cx="1367366" cy="136736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A2B3FB23-DBF2-40DE-B6B0-CA7B2288468B}"/>
                </a:ext>
              </a:extLst>
            </p:cNvPr>
            <p:cNvSpPr/>
            <p:nvPr/>
          </p:nvSpPr>
          <p:spPr bwMode="auto">
            <a:xfrm rot="3423712">
              <a:off x="7853162" y="2809902"/>
              <a:ext cx="1238202" cy="12382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C564F6AC-8D8C-4B89-8D1B-68F37DAC657C}"/>
                </a:ext>
              </a:extLst>
            </p:cNvPr>
            <p:cNvSpPr/>
            <p:nvPr/>
          </p:nvSpPr>
          <p:spPr bwMode="auto">
            <a:xfrm rot="3804120">
              <a:off x="7911643" y="2868383"/>
              <a:ext cx="1121240" cy="1121240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700154A2-AB6F-4195-BF2C-2C5A0F87B056}"/>
                </a:ext>
              </a:extLst>
            </p:cNvPr>
            <p:cNvSpPr/>
            <p:nvPr/>
          </p:nvSpPr>
          <p:spPr bwMode="auto">
            <a:xfrm rot="4184533">
              <a:off x="7964601" y="2921340"/>
              <a:ext cx="1015326" cy="1015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94606244-4CAC-4B34-ACC6-D772A87B4512}"/>
                </a:ext>
              </a:extLst>
            </p:cNvPr>
            <p:cNvSpPr/>
            <p:nvPr/>
          </p:nvSpPr>
          <p:spPr bwMode="auto">
            <a:xfrm rot="4564940">
              <a:off x="8012555" y="2969295"/>
              <a:ext cx="919416" cy="9194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94F3C206-456B-4D25-9177-685E958C680E}"/>
                </a:ext>
              </a:extLst>
            </p:cNvPr>
            <p:cNvSpPr/>
            <p:nvPr/>
          </p:nvSpPr>
          <p:spPr bwMode="auto">
            <a:xfrm rot="4945349">
              <a:off x="8055980" y="3012719"/>
              <a:ext cx="832566" cy="83256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D9D762EF-DD97-4741-8B2F-E1D47CFB5919}"/>
                </a:ext>
              </a:extLst>
            </p:cNvPr>
            <p:cNvSpPr/>
            <p:nvPr/>
          </p:nvSpPr>
          <p:spPr bwMode="auto">
            <a:xfrm rot="5325765">
              <a:off x="8095303" y="3052043"/>
              <a:ext cx="753920" cy="753920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3FE44A37-AF14-42C1-A816-6E433BF04BCE}"/>
                </a:ext>
              </a:extLst>
            </p:cNvPr>
            <p:cNvSpPr/>
            <p:nvPr/>
          </p:nvSpPr>
          <p:spPr bwMode="auto">
            <a:xfrm rot="5706178">
              <a:off x="8130911" y="3087651"/>
              <a:ext cx="682704" cy="6827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E577BCC7-CDCD-45E3-B6B3-E7A4D2B8B794}"/>
                </a:ext>
              </a:extLst>
            </p:cNvPr>
            <p:cNvSpPr/>
            <p:nvPr/>
          </p:nvSpPr>
          <p:spPr bwMode="auto">
            <a:xfrm rot="6086587">
              <a:off x="8163155" y="3119895"/>
              <a:ext cx="618215" cy="61821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0AFD5042-46E3-4E43-BDF6-F680D1C2B182}"/>
                </a:ext>
              </a:extLst>
            </p:cNvPr>
            <p:cNvSpPr/>
            <p:nvPr/>
          </p:nvSpPr>
          <p:spPr bwMode="auto">
            <a:xfrm rot="6466996">
              <a:off x="8192353" y="3149093"/>
              <a:ext cx="559817" cy="55981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9F84C49A-3CE4-4527-A702-2DCBBB3A6677}"/>
                </a:ext>
              </a:extLst>
            </p:cNvPr>
            <p:cNvSpPr/>
            <p:nvPr/>
          </p:nvSpPr>
          <p:spPr bwMode="auto">
            <a:xfrm rot="6847407">
              <a:off x="8218794" y="3175533"/>
              <a:ext cx="506936" cy="50693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C7CD3DBB-0F3A-4594-AE31-19B0AC27CE54}"/>
                </a:ext>
              </a:extLst>
            </p:cNvPr>
            <p:cNvSpPr/>
            <p:nvPr/>
          </p:nvSpPr>
          <p:spPr bwMode="auto">
            <a:xfrm rot="7227810">
              <a:off x="8242737" y="3199476"/>
              <a:ext cx="459050" cy="459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B41BA6A5-6977-41A2-B7B5-B9132388E827}"/>
                </a:ext>
              </a:extLst>
            </p:cNvPr>
            <p:cNvSpPr/>
            <p:nvPr/>
          </p:nvSpPr>
          <p:spPr bwMode="auto">
            <a:xfrm rot="7608221">
              <a:off x="8264419" y="3221156"/>
              <a:ext cx="415687" cy="41568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5" name="矩形 74">
              <a:extLst>
                <a:ext uri="{FF2B5EF4-FFF2-40B4-BE49-F238E27FC236}">
                  <a16:creationId xmlns:a16="http://schemas.microsoft.com/office/drawing/2014/main" id="{16E2D25E-6ED0-4203-900B-B43713BE22C5}"/>
                </a:ext>
              </a:extLst>
            </p:cNvPr>
            <p:cNvSpPr/>
            <p:nvPr/>
          </p:nvSpPr>
          <p:spPr bwMode="auto">
            <a:xfrm rot="7988637">
              <a:off x="8284052" y="3240789"/>
              <a:ext cx="376420" cy="37642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6" name="矩形 75">
              <a:extLst>
                <a:ext uri="{FF2B5EF4-FFF2-40B4-BE49-F238E27FC236}">
                  <a16:creationId xmlns:a16="http://schemas.microsoft.com/office/drawing/2014/main" id="{A4E1764C-C0FC-4677-A818-3CFDBB1008B0}"/>
                </a:ext>
              </a:extLst>
            </p:cNvPr>
            <p:cNvSpPr/>
            <p:nvPr/>
          </p:nvSpPr>
          <p:spPr bwMode="auto">
            <a:xfrm rot="8369050">
              <a:off x="8301830" y="3258568"/>
              <a:ext cx="340863" cy="340863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CFEBFC5C-81E8-491B-AFF6-11FBD755EDDD}"/>
                </a:ext>
              </a:extLst>
            </p:cNvPr>
            <p:cNvSpPr/>
            <p:nvPr/>
          </p:nvSpPr>
          <p:spPr bwMode="auto">
            <a:xfrm rot="8749464">
              <a:off x="8317928" y="3274667"/>
              <a:ext cx="308665" cy="3086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3F924C5A-7BC8-4FA9-A74A-E9D4FB529E2B}"/>
                </a:ext>
              </a:extLst>
            </p:cNvPr>
            <p:cNvSpPr/>
            <p:nvPr/>
          </p:nvSpPr>
          <p:spPr bwMode="auto">
            <a:xfrm rot="9129869">
              <a:off x="8332506" y="3289245"/>
              <a:ext cx="279507" cy="27950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7E8C4E9B-A6BD-4C25-90BD-49E38C7E650F}"/>
                </a:ext>
              </a:extLst>
            </p:cNvPr>
            <p:cNvSpPr/>
            <p:nvPr/>
          </p:nvSpPr>
          <p:spPr bwMode="auto">
            <a:xfrm rot="9510282">
              <a:off x="8345708" y="3302446"/>
              <a:ext cx="253104" cy="25310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0" name="矩形 79">
              <a:extLst>
                <a:ext uri="{FF2B5EF4-FFF2-40B4-BE49-F238E27FC236}">
                  <a16:creationId xmlns:a16="http://schemas.microsoft.com/office/drawing/2014/main" id="{CADAD279-F373-4FFD-81AE-137F4F4D247B}"/>
                </a:ext>
              </a:extLst>
            </p:cNvPr>
            <p:cNvSpPr/>
            <p:nvPr/>
          </p:nvSpPr>
          <p:spPr bwMode="auto">
            <a:xfrm rot="9890695">
              <a:off x="8357664" y="3314400"/>
              <a:ext cx="229196" cy="22919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E3674C14-795A-419E-BECD-3EB7DBDF44D1}"/>
                </a:ext>
              </a:extLst>
            </p:cNvPr>
            <p:cNvSpPr/>
            <p:nvPr/>
          </p:nvSpPr>
          <p:spPr bwMode="auto">
            <a:xfrm rot="10271111">
              <a:off x="8368488" y="3325225"/>
              <a:ext cx="207545" cy="2075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245D52BE-3AE1-4DFC-B640-B88E0997348A}"/>
                </a:ext>
              </a:extLst>
            </p:cNvPr>
            <p:cNvSpPr/>
            <p:nvPr/>
          </p:nvSpPr>
          <p:spPr bwMode="auto">
            <a:xfrm rot="10651523">
              <a:off x="8378291" y="3335027"/>
              <a:ext cx="187939" cy="1879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50071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第五單元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691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第六單元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3700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第七單元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204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第八單元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4930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回饋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1341094" y="1340768"/>
            <a:ext cx="6840760" cy="187220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010145" y="3429000"/>
            <a:ext cx="6840760" cy="187220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itchFamily="34" charset="-120"/>
              <a:ea typeface="微軟正黑體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839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歷程</a:t>
            </a:r>
          </a:p>
        </p:txBody>
      </p:sp>
      <p:sp>
        <p:nvSpPr>
          <p:cNvPr id="4" name="矩形 3"/>
          <p:cNvSpPr/>
          <p:nvPr/>
        </p:nvSpPr>
        <p:spPr>
          <a:xfrm>
            <a:off x="3287688" y="2348880"/>
            <a:ext cx="4680520" cy="172819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tx1"/>
                </a:solidFill>
              </a:rPr>
              <a:t>第二部份</a:t>
            </a:r>
            <a:br>
              <a:rPr lang="en-US" altLang="zh-TW" sz="2800" dirty="0">
                <a:solidFill>
                  <a:schemeClr val="tx1"/>
                </a:solidFill>
              </a:rPr>
            </a:br>
            <a:r>
              <a:rPr lang="zh-TW" altLang="en-US" sz="2800" dirty="0">
                <a:solidFill>
                  <a:schemeClr val="tx1"/>
                </a:solidFill>
              </a:rPr>
              <a:t>上課的實作歷程</a:t>
            </a:r>
          </a:p>
        </p:txBody>
      </p:sp>
    </p:spTree>
    <p:extLst>
      <p:ext uri="{BB962C8B-B14F-4D97-AF65-F5344CB8AC3E}">
        <p14:creationId xmlns:p14="http://schemas.microsoft.com/office/powerpoint/2010/main" val="93184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歷程綱要</a:t>
            </a:r>
          </a:p>
        </p:txBody>
      </p:sp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354698" y="1268760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第一單元</a:t>
            </a:r>
          </a:p>
        </p:txBody>
      </p:sp>
      <p:sp>
        <p:nvSpPr>
          <p:cNvPr id="13" name="Rectangle 13">
            <a:hlinkClick r:id="rId3" action="ppaction://hlinksldjump"/>
          </p:cNvPr>
          <p:cNvSpPr/>
          <p:nvPr/>
        </p:nvSpPr>
        <p:spPr>
          <a:xfrm>
            <a:off x="3314024" y="1268760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第二單元</a:t>
            </a:r>
          </a:p>
        </p:txBody>
      </p:sp>
      <p:sp>
        <p:nvSpPr>
          <p:cNvPr id="14" name="Rectangle 14">
            <a:hlinkClick r:id="rId4" action="ppaction://hlinksldjump"/>
          </p:cNvPr>
          <p:cNvSpPr/>
          <p:nvPr/>
        </p:nvSpPr>
        <p:spPr>
          <a:xfrm>
            <a:off x="6273350" y="1268760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第三單元</a:t>
            </a:r>
          </a:p>
        </p:txBody>
      </p:sp>
      <p:sp>
        <p:nvSpPr>
          <p:cNvPr id="15" name="Rectangle 15">
            <a:hlinkClick r:id="rId5" action="ppaction://hlinksldjump"/>
          </p:cNvPr>
          <p:cNvSpPr/>
          <p:nvPr/>
        </p:nvSpPr>
        <p:spPr>
          <a:xfrm>
            <a:off x="9232676" y="1268760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第四單元</a:t>
            </a:r>
          </a:p>
        </p:txBody>
      </p:sp>
      <p:sp>
        <p:nvSpPr>
          <p:cNvPr id="16" name="Rectangle 16">
            <a:hlinkClick r:id="rId6" action="ppaction://hlinksldjump"/>
          </p:cNvPr>
          <p:cNvSpPr/>
          <p:nvPr/>
        </p:nvSpPr>
        <p:spPr>
          <a:xfrm>
            <a:off x="354698" y="3501008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第五單元</a:t>
            </a:r>
          </a:p>
        </p:txBody>
      </p:sp>
      <p:sp>
        <p:nvSpPr>
          <p:cNvPr id="17" name="Rectangle 17">
            <a:hlinkClick r:id="rId7" action="ppaction://hlinksldjump"/>
          </p:cNvPr>
          <p:cNvSpPr/>
          <p:nvPr/>
        </p:nvSpPr>
        <p:spPr>
          <a:xfrm>
            <a:off x="3314024" y="3501008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第六單元</a:t>
            </a:r>
          </a:p>
        </p:txBody>
      </p:sp>
      <p:sp>
        <p:nvSpPr>
          <p:cNvPr id="18" name="Rectangle 18">
            <a:hlinkClick r:id="rId8" action="ppaction://hlinksldjump"/>
          </p:cNvPr>
          <p:cNvSpPr/>
          <p:nvPr/>
        </p:nvSpPr>
        <p:spPr>
          <a:xfrm>
            <a:off x="6273350" y="3501008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第七單元</a:t>
            </a:r>
          </a:p>
        </p:txBody>
      </p:sp>
      <p:sp>
        <p:nvSpPr>
          <p:cNvPr id="19" name="Rectangle 19">
            <a:hlinkClick r:id="rId9" action="ppaction://hlinksldjump"/>
          </p:cNvPr>
          <p:cNvSpPr/>
          <p:nvPr/>
        </p:nvSpPr>
        <p:spPr>
          <a:xfrm>
            <a:off x="9232676" y="3501008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第八單元</a:t>
            </a:r>
          </a:p>
        </p:txBody>
      </p:sp>
    </p:spTree>
    <p:extLst>
      <p:ext uri="{BB962C8B-B14F-4D97-AF65-F5344CB8AC3E}">
        <p14:creationId xmlns:p14="http://schemas.microsoft.com/office/powerpoint/2010/main" val="387938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工具篇</a:t>
            </a:r>
          </a:p>
        </p:txBody>
      </p:sp>
      <p:sp>
        <p:nvSpPr>
          <p:cNvPr id="13" name="矩形 12"/>
          <p:cNvSpPr/>
          <p:nvPr/>
        </p:nvSpPr>
        <p:spPr bwMode="auto">
          <a:xfrm>
            <a:off x="695400" y="4437112"/>
            <a:ext cx="4752528" cy="7920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lang="zh-TW" altLang="en-US" sz="3000" dirty="0">
                <a:latin typeface="微軟正黑體" pitchFamily="34" charset="-120"/>
                <a:ea typeface="微軟正黑體" pitchFamily="34" charset="-120"/>
              </a:rPr>
              <a:t>定框複製</a:t>
            </a: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695400" y="1124744"/>
            <a:ext cx="4752528" cy="7920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lang="en-US" altLang="zh-TW" sz="3000" dirty="0" err="1">
                <a:latin typeface="微軟正黑體" pitchFamily="34" charset="-120"/>
                <a:ea typeface="微軟正黑體" pitchFamily="34" charset="-120"/>
              </a:rPr>
              <a:t>Ctrl+shift</a:t>
            </a: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695400" y="2228867"/>
            <a:ext cx="4752528" cy="7920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lang="zh-TW" altLang="en-US" sz="3000" dirty="0">
                <a:latin typeface="微軟正黑體" pitchFamily="34" charset="-120"/>
                <a:ea typeface="微軟正黑體" pitchFamily="34" charset="-120"/>
              </a:rPr>
              <a:t>圖序列</a:t>
            </a: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95400" y="3332990"/>
            <a:ext cx="4752528" cy="7920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lang="zh-TW" altLang="en-US" sz="3000" dirty="0">
                <a:latin typeface="微軟正黑體" pitchFamily="34" charset="-120"/>
                <a:ea typeface="微軟正黑體" pitchFamily="34" charset="-120"/>
              </a:rPr>
              <a:t>依序呈現</a:t>
            </a: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6456040" y="1124744"/>
            <a:ext cx="4752528" cy="7920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lang="zh-TW" altLang="en-US" sz="3000" dirty="0">
                <a:latin typeface="微軟正黑體" pitchFamily="34" charset="-120"/>
                <a:ea typeface="微軟正黑體" pitchFamily="34" charset="-120"/>
              </a:rPr>
              <a:t>對齊</a:t>
            </a: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6456040" y="2204864"/>
            <a:ext cx="4752528" cy="7920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lang="zh-TW" altLang="en-US" sz="3000" dirty="0">
                <a:latin typeface="微軟正黑體" pitchFamily="34" charset="-120"/>
                <a:ea typeface="微軟正黑體" pitchFamily="34" charset="-120"/>
              </a:rPr>
              <a:t>轉圖</a:t>
            </a: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456040" y="3356992"/>
            <a:ext cx="4752528" cy="7920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lang="zh-TW" altLang="en-US" sz="3000" dirty="0">
                <a:latin typeface="微軟正黑體" pitchFamily="34" charset="-120"/>
                <a:ea typeface="微軟正黑體" pitchFamily="34" charset="-120"/>
              </a:rPr>
              <a:t>定點複製</a:t>
            </a: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456040" y="4437112"/>
            <a:ext cx="4752528" cy="7920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lang="zh-TW" altLang="en-US" sz="3000" dirty="0">
                <a:latin typeface="微軟正黑體" pitchFamily="34" charset="-120"/>
                <a:ea typeface="微軟正黑體" pitchFamily="34" charset="-120"/>
              </a:rPr>
              <a:t>定線複製</a:t>
            </a: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8" name="矩形 27" descr="poButton">
            <a:extLst>
              <a:ext uri="{FF2B5EF4-FFF2-40B4-BE49-F238E27FC236}">
                <a16:creationId xmlns:a16="http://schemas.microsoft.com/office/drawing/2014/main" id="{6D0FA85C-ED43-4848-A2C9-65DAEBDC6201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95400" y="1124744"/>
            <a:ext cx="4752528" cy="792088"/>
          </a:xfrm>
          <a:prstGeom prst="rect">
            <a:avLst/>
          </a:prstGeom>
          <a:solidFill>
            <a:srgbClr val="000000">
              <a:alpha val="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9" name="矩形 28" descr="poButton">
            <a:extLst>
              <a:ext uri="{FF2B5EF4-FFF2-40B4-BE49-F238E27FC236}">
                <a16:creationId xmlns:a16="http://schemas.microsoft.com/office/drawing/2014/main" id="{E7E28968-9DAD-45CB-9371-4F8D7205FEA1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456040" y="1124744"/>
            <a:ext cx="4752528" cy="792088"/>
          </a:xfrm>
          <a:prstGeom prst="rect">
            <a:avLst/>
          </a:prstGeom>
          <a:solidFill>
            <a:srgbClr val="000000">
              <a:alpha val="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矩形 29" descr="poButton">
            <a:extLst>
              <a:ext uri="{FF2B5EF4-FFF2-40B4-BE49-F238E27FC236}">
                <a16:creationId xmlns:a16="http://schemas.microsoft.com/office/drawing/2014/main" id="{0CE4F62F-87D2-42B2-BEAC-F3AFD1C12665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95400" y="2228867"/>
            <a:ext cx="4752528" cy="792088"/>
          </a:xfrm>
          <a:prstGeom prst="rect">
            <a:avLst/>
          </a:prstGeom>
          <a:solidFill>
            <a:srgbClr val="000000">
              <a:alpha val="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矩形 30" descr="poButton">
            <a:extLst>
              <a:ext uri="{FF2B5EF4-FFF2-40B4-BE49-F238E27FC236}">
                <a16:creationId xmlns:a16="http://schemas.microsoft.com/office/drawing/2014/main" id="{7AD7BBBC-D255-4BA2-BC1C-BCCB2C837819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456040" y="2204864"/>
            <a:ext cx="4752528" cy="792088"/>
          </a:xfrm>
          <a:prstGeom prst="rect">
            <a:avLst/>
          </a:prstGeom>
          <a:solidFill>
            <a:srgbClr val="000000">
              <a:alpha val="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矩形 31" descr="poButton">
            <a:extLst>
              <a:ext uri="{FF2B5EF4-FFF2-40B4-BE49-F238E27FC236}">
                <a16:creationId xmlns:a16="http://schemas.microsoft.com/office/drawing/2014/main" id="{3940E32C-E10D-4801-A159-F066613D2032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95400" y="3332990"/>
            <a:ext cx="4752528" cy="792088"/>
          </a:xfrm>
          <a:prstGeom prst="rect">
            <a:avLst/>
          </a:prstGeom>
          <a:solidFill>
            <a:srgbClr val="000000">
              <a:alpha val="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3" name="矩形 32" descr="poButton">
            <a:extLst>
              <a:ext uri="{FF2B5EF4-FFF2-40B4-BE49-F238E27FC236}">
                <a16:creationId xmlns:a16="http://schemas.microsoft.com/office/drawing/2014/main" id="{374C1F91-2FE2-4080-9235-0162E24361AF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456040" y="3356992"/>
            <a:ext cx="4752528" cy="792088"/>
          </a:xfrm>
          <a:prstGeom prst="rect">
            <a:avLst/>
          </a:prstGeom>
          <a:solidFill>
            <a:srgbClr val="000000">
              <a:alpha val="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矩形 33" descr="poButton">
            <a:extLst>
              <a:ext uri="{FF2B5EF4-FFF2-40B4-BE49-F238E27FC236}">
                <a16:creationId xmlns:a16="http://schemas.microsoft.com/office/drawing/2014/main" id="{80DFC09F-6940-4303-AAEB-033CA92CDB4C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695400" y="4437112"/>
            <a:ext cx="4752528" cy="792088"/>
          </a:xfrm>
          <a:prstGeom prst="rect">
            <a:avLst/>
          </a:prstGeom>
          <a:solidFill>
            <a:srgbClr val="000000">
              <a:alpha val="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矩形 34" descr="poButton">
            <a:extLst>
              <a:ext uri="{FF2B5EF4-FFF2-40B4-BE49-F238E27FC236}">
                <a16:creationId xmlns:a16="http://schemas.microsoft.com/office/drawing/2014/main" id="{D9EB3752-3D2A-4BC7-A0B5-1CA922B262BD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456040" y="4437112"/>
            <a:ext cx="4752528" cy="792088"/>
          </a:xfrm>
          <a:prstGeom prst="rect">
            <a:avLst/>
          </a:prstGeom>
          <a:solidFill>
            <a:srgbClr val="000000">
              <a:alpha val="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656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1638DA-D689-4D5E-8B3E-0A7D881BC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工作前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A7279FE-432D-4137-A897-29F1D1078FB2}"/>
              </a:ext>
            </a:extLst>
          </p:cNvPr>
          <p:cNvSpPr txBox="1"/>
          <p:nvPr/>
        </p:nvSpPr>
        <p:spPr>
          <a:xfrm>
            <a:off x="609600" y="980728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製作快速存取工具列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0BE89CE-04C7-428D-98FB-DC9895D6FF5E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983432" y="1688614"/>
            <a:ext cx="1224136" cy="70788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latin typeface="微軟正黑體" pitchFamily="34" charset="-120"/>
                <a:ea typeface="微軟正黑體" pitchFamily="34" charset="-120"/>
              </a:rPr>
              <a:t>對齊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DD420BF-8A7B-4C4E-9B5C-28305C2A001E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983432" y="2396500"/>
            <a:ext cx="2495336" cy="4453092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569D0997-4125-44EF-9074-20716C2C2788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3478769" y="2924943"/>
            <a:ext cx="1648055" cy="1019317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7E27F0F6-8EA2-4DED-B018-C59F608E32EA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3478769" y="1688614"/>
            <a:ext cx="2178364" cy="12363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latin typeface="微軟正黑體" pitchFamily="34" charset="-120"/>
                <a:ea typeface="微軟正黑體" pitchFamily="34" charset="-120"/>
              </a:rPr>
              <a:t>圖案填滿</a:t>
            </a:r>
            <a:br>
              <a:rPr lang="en-US" altLang="zh-TW" sz="4000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000" dirty="0">
                <a:latin typeface="微軟正黑體" pitchFamily="34" charset="-120"/>
                <a:ea typeface="微軟正黑體" pitchFamily="34" charset="-120"/>
              </a:rPr>
              <a:t>圖案外框</a:t>
            </a: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D397BD16-46D8-4D95-817C-F5B091C4C548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6038700" y="2438201"/>
            <a:ext cx="1901855" cy="3933056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147C8754-9D19-4201-AB46-A3C76E65A6B5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6038700" y="1658305"/>
            <a:ext cx="2178364" cy="7798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latin typeface="微軟正黑體" pitchFamily="34" charset="-120"/>
                <a:ea typeface="微軟正黑體" pitchFamily="34" charset="-120"/>
              </a:rPr>
              <a:t>圖序列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A882234C-9DDD-4CF4-A61F-D154CC6BEF98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9768408" y="1688614"/>
            <a:ext cx="1415004" cy="5169386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BB89A3BA-8A99-4F0A-A6E6-F7E40722998E}"/>
              </a:ext>
            </a:extLst>
          </p:cNvPr>
          <p:cNvSpPr/>
          <p:nvPr>
            <p:custDataLst>
              <p:tags r:id="rId9"/>
            </p:custDataLst>
          </p:nvPr>
        </p:nvSpPr>
        <p:spPr bwMode="auto">
          <a:xfrm>
            <a:off x="8568341" y="1688614"/>
            <a:ext cx="1200067" cy="7798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latin typeface="微軟正黑體" pitchFamily="34" charset="-120"/>
                <a:ea typeface="微軟正黑體" pitchFamily="34" charset="-120"/>
              </a:rPr>
              <a:t>轉圖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832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257 285">
            <a:extLst>
              <a:ext uri="{FF2B5EF4-FFF2-40B4-BE49-F238E27FC236}">
                <a16:creationId xmlns:a16="http://schemas.microsoft.com/office/drawing/2014/main" id="{C678DC7C-6E8B-4495-AE14-B970FF98B4C9}"/>
              </a:ext>
            </a:extLst>
          </p:cNvPr>
          <p:cNvSpPr/>
          <p:nvPr/>
        </p:nvSpPr>
        <p:spPr>
          <a:xfrm>
            <a:off x="3529307" y="2976990"/>
            <a:ext cx="2173214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收縮圖</a:t>
            </a:r>
            <a:r>
              <a:rPr lang="en-US" altLang="zh-TW" dirty="0">
                <a:solidFill>
                  <a:schemeClr val="tx1"/>
                </a:solidFill>
              </a:rPr>
              <a:t>-</a:t>
            </a:r>
            <a:r>
              <a:rPr lang="zh-TW" altLang="en-US" dirty="0">
                <a:solidFill>
                  <a:schemeClr val="tx1"/>
                </a:solidFill>
              </a:rPr>
              <a:t>圓角正方形</a:t>
            </a:r>
          </a:p>
        </p:txBody>
      </p:sp>
      <p:sp>
        <p:nvSpPr>
          <p:cNvPr id="136" name="Rectangle 16">
            <a:hlinkClick r:id="rId3" action="ppaction://hlinksldjump"/>
            <a:extLst>
              <a:ext uri="{FF2B5EF4-FFF2-40B4-BE49-F238E27FC236}">
                <a16:creationId xmlns:a16="http://schemas.microsoft.com/office/drawing/2014/main" id="{7CAAF1B0-D03D-4D95-8962-67423559F91C}"/>
              </a:ext>
            </a:extLst>
          </p:cNvPr>
          <p:cNvSpPr/>
          <p:nvPr/>
        </p:nvSpPr>
        <p:spPr>
          <a:xfrm>
            <a:off x="354698" y="3501008"/>
            <a:ext cx="2604628" cy="20882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r>
              <a:rPr lang="zh-TW" altLang="en-US">
                <a:solidFill>
                  <a:schemeClr val="tx1"/>
                </a:solidFill>
              </a:rPr>
              <a:t>放射線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2" name="矩形 131">
            <a:hlinkClick r:id="rId4" action="ppaction://hlinksldjump"/>
            <a:extLst>
              <a:ext uri="{FF2B5EF4-FFF2-40B4-BE49-F238E27FC236}">
                <a16:creationId xmlns:a16="http://schemas.microsoft.com/office/drawing/2014/main" id="{0FD4EA95-36A3-4104-81D5-633249AE8B04}"/>
              </a:ext>
            </a:extLst>
          </p:cNvPr>
          <p:cNvSpPr/>
          <p:nvPr/>
        </p:nvSpPr>
        <p:spPr>
          <a:xfrm>
            <a:off x="354698" y="1268760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3" name="Rectangle 13">
            <a:hlinkClick r:id="rId5" action="ppaction://hlinksldjump"/>
            <a:extLst>
              <a:ext uri="{FF2B5EF4-FFF2-40B4-BE49-F238E27FC236}">
                <a16:creationId xmlns:a16="http://schemas.microsoft.com/office/drawing/2014/main" id="{315F42D4-4969-4589-81D8-56A3BE2BEAE0}"/>
              </a:ext>
            </a:extLst>
          </p:cNvPr>
          <p:cNvSpPr/>
          <p:nvPr/>
        </p:nvSpPr>
        <p:spPr>
          <a:xfrm>
            <a:off x="3314024" y="1268760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4" name="Rectangle 14">
            <a:hlinkClick r:id="rId6" action="ppaction://hlinksldjump"/>
            <a:extLst>
              <a:ext uri="{FF2B5EF4-FFF2-40B4-BE49-F238E27FC236}">
                <a16:creationId xmlns:a16="http://schemas.microsoft.com/office/drawing/2014/main" id="{2F282B71-0602-4696-A77A-C47FB3685C02}"/>
              </a:ext>
            </a:extLst>
          </p:cNvPr>
          <p:cNvSpPr/>
          <p:nvPr/>
        </p:nvSpPr>
        <p:spPr>
          <a:xfrm>
            <a:off x="6273350" y="1268760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r>
              <a:rPr lang="zh-TW" altLang="en-US">
                <a:solidFill>
                  <a:schemeClr val="tx1"/>
                </a:solidFill>
              </a:rPr>
              <a:t>收縮圖</a:t>
            </a:r>
            <a:r>
              <a:rPr lang="en-US" altLang="zh-TW">
                <a:solidFill>
                  <a:schemeClr val="tx1"/>
                </a:solidFill>
              </a:rPr>
              <a:t>-</a:t>
            </a:r>
            <a:r>
              <a:rPr lang="zh-TW" altLang="en-US">
                <a:solidFill>
                  <a:schemeClr val="tx1"/>
                </a:solidFill>
              </a:rPr>
              <a:t>圓形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5" name="Rectangle 15">
            <a:hlinkClick r:id="rId7" action="ppaction://hlinksldjump"/>
            <a:extLst>
              <a:ext uri="{FF2B5EF4-FFF2-40B4-BE49-F238E27FC236}">
                <a16:creationId xmlns:a16="http://schemas.microsoft.com/office/drawing/2014/main" id="{A8DB91B1-5B63-472C-A9D5-FC53FCC0A715}"/>
              </a:ext>
            </a:extLst>
          </p:cNvPr>
          <p:cNvSpPr/>
          <p:nvPr/>
        </p:nvSpPr>
        <p:spPr>
          <a:xfrm>
            <a:off x="9232676" y="1268760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7" name="Rectangle 17">
            <a:hlinkClick r:id="rId8" action="ppaction://hlinksldjump"/>
            <a:extLst>
              <a:ext uri="{FF2B5EF4-FFF2-40B4-BE49-F238E27FC236}">
                <a16:creationId xmlns:a16="http://schemas.microsoft.com/office/drawing/2014/main" id="{8C123CAF-084D-4C67-AC16-A0FDABC08F39}"/>
              </a:ext>
            </a:extLst>
          </p:cNvPr>
          <p:cNvSpPr/>
          <p:nvPr/>
        </p:nvSpPr>
        <p:spPr>
          <a:xfrm>
            <a:off x="3314024" y="3501008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重疊圓</a:t>
            </a:r>
          </a:p>
        </p:txBody>
      </p:sp>
      <p:sp>
        <p:nvSpPr>
          <p:cNvPr id="138" name="Rectangle 18">
            <a:hlinkClick r:id="rId9" action="ppaction://hlinksldjump"/>
            <a:extLst>
              <a:ext uri="{FF2B5EF4-FFF2-40B4-BE49-F238E27FC236}">
                <a16:creationId xmlns:a16="http://schemas.microsoft.com/office/drawing/2014/main" id="{BAB9A9CC-A7AB-4A50-BF11-485FA2570D4A}"/>
              </a:ext>
            </a:extLst>
          </p:cNvPr>
          <p:cNvSpPr/>
          <p:nvPr/>
        </p:nvSpPr>
        <p:spPr>
          <a:xfrm>
            <a:off x="6273350" y="3501008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9" name="Rectangle 19">
            <a:hlinkClick r:id="rId10" action="ppaction://hlinksldjump"/>
            <a:extLst>
              <a:ext uri="{FF2B5EF4-FFF2-40B4-BE49-F238E27FC236}">
                <a16:creationId xmlns:a16="http://schemas.microsoft.com/office/drawing/2014/main" id="{C6E27CEB-799A-4E48-A6AD-84215908B0BC}"/>
              </a:ext>
            </a:extLst>
          </p:cNvPr>
          <p:cNvSpPr/>
          <p:nvPr/>
        </p:nvSpPr>
        <p:spPr>
          <a:xfrm>
            <a:off x="9232676" y="3501008"/>
            <a:ext cx="2604628" cy="208823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1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Rectangle 257 53">
            <a:extLst>
              <a:ext uri="{FF2B5EF4-FFF2-40B4-BE49-F238E27FC236}">
                <a16:creationId xmlns:a16="http://schemas.microsoft.com/office/drawing/2014/main" id="{3C565CFE-3816-4FF2-8CF6-B392BB89063B}"/>
              </a:ext>
            </a:extLst>
          </p:cNvPr>
          <p:cNvSpPr/>
          <p:nvPr/>
        </p:nvSpPr>
        <p:spPr>
          <a:xfrm>
            <a:off x="636359" y="2971800"/>
            <a:ext cx="204529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收縮圖</a:t>
            </a:r>
            <a:r>
              <a:rPr lang="en-US" altLang="zh-TW" dirty="0">
                <a:solidFill>
                  <a:schemeClr val="tx1"/>
                </a:solidFill>
              </a:rPr>
              <a:t>-</a:t>
            </a:r>
            <a:r>
              <a:rPr lang="zh-TW" altLang="en-US" dirty="0">
                <a:solidFill>
                  <a:schemeClr val="tx1"/>
                </a:solidFill>
              </a:rPr>
              <a:t>正方形</a:t>
            </a:r>
          </a:p>
        </p:txBody>
      </p:sp>
      <p:grpSp>
        <p:nvGrpSpPr>
          <p:cNvPr id="5" name="Group 257 100">
            <a:extLst>
              <a:ext uri="{FF2B5EF4-FFF2-40B4-BE49-F238E27FC236}">
                <a16:creationId xmlns:a16="http://schemas.microsoft.com/office/drawing/2014/main" id="{6AB12A5C-5A3F-4041-9DE9-228342D3A6FA}"/>
              </a:ext>
            </a:extLst>
          </p:cNvPr>
          <p:cNvGrpSpPr/>
          <p:nvPr/>
        </p:nvGrpSpPr>
        <p:grpSpPr>
          <a:xfrm>
            <a:off x="6715121" y="1315511"/>
            <a:ext cx="1700754" cy="1700754"/>
            <a:chOff x="3642972" y="1254773"/>
            <a:chExt cx="2392067" cy="2392067"/>
          </a:xfrm>
        </p:grpSpPr>
        <p:sp>
          <p:nvSpPr>
            <p:cNvPr id="6" name="Oval 391 55">
              <a:extLst>
                <a:ext uri="{FF2B5EF4-FFF2-40B4-BE49-F238E27FC236}">
                  <a16:creationId xmlns:a16="http://schemas.microsoft.com/office/drawing/2014/main" id="{A41B81F9-E79D-4A3F-A93E-7B1E926A3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972" y="1254773"/>
              <a:ext cx="2392067" cy="239206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" name="Oval 82">
              <a:extLst>
                <a:ext uri="{FF2B5EF4-FFF2-40B4-BE49-F238E27FC236}">
                  <a16:creationId xmlns:a16="http://schemas.microsoft.com/office/drawing/2014/main" id="{E88270ED-109F-430E-9D70-FC41D24CA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2107" y="1313859"/>
              <a:ext cx="2273846" cy="227384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Oval 83">
              <a:extLst>
                <a:ext uri="{FF2B5EF4-FFF2-40B4-BE49-F238E27FC236}">
                  <a16:creationId xmlns:a16="http://schemas.microsoft.com/office/drawing/2014/main" id="{BAE8D233-79AB-4759-A961-5B077823D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243" y="1372945"/>
              <a:ext cx="2155624" cy="215562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Oval 84">
              <a:extLst>
                <a:ext uri="{FF2B5EF4-FFF2-40B4-BE49-F238E27FC236}">
                  <a16:creationId xmlns:a16="http://schemas.microsoft.com/office/drawing/2014/main" id="{8A7AA524-1278-45F3-B311-92F73435B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0378" y="1432031"/>
              <a:ext cx="2037402" cy="203740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" name="Oval 85">
              <a:extLst>
                <a:ext uri="{FF2B5EF4-FFF2-40B4-BE49-F238E27FC236}">
                  <a16:creationId xmlns:a16="http://schemas.microsoft.com/office/drawing/2014/main" id="{68E8EF15-C53A-4FAE-8467-0FE18E873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9514" y="1491117"/>
              <a:ext cx="1919181" cy="191918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Oval 86">
              <a:extLst>
                <a:ext uri="{FF2B5EF4-FFF2-40B4-BE49-F238E27FC236}">
                  <a16:creationId xmlns:a16="http://schemas.microsoft.com/office/drawing/2014/main" id="{8C8FD19B-4324-4F65-B5CA-7CAF68218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650" y="1550203"/>
              <a:ext cx="1800959" cy="180095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" name="Oval 87">
              <a:extLst>
                <a:ext uri="{FF2B5EF4-FFF2-40B4-BE49-F238E27FC236}">
                  <a16:creationId xmlns:a16="http://schemas.microsoft.com/office/drawing/2014/main" id="{D0D11887-1707-482C-A007-02F06056F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785" y="1609289"/>
              <a:ext cx="1682738" cy="168273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" name="Oval 88">
              <a:extLst>
                <a:ext uri="{FF2B5EF4-FFF2-40B4-BE49-F238E27FC236}">
                  <a16:creationId xmlns:a16="http://schemas.microsoft.com/office/drawing/2014/main" id="{8FB0A253-A2D7-489D-9431-19251F345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6921" y="1668375"/>
              <a:ext cx="1564516" cy="15645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Oval 89">
              <a:extLst>
                <a:ext uri="{FF2B5EF4-FFF2-40B4-BE49-F238E27FC236}">
                  <a16:creationId xmlns:a16="http://schemas.microsoft.com/office/drawing/2014/main" id="{4F50EBAC-4732-4594-B404-BD3CBC17C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6056" y="1727461"/>
              <a:ext cx="1446295" cy="144629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" name="Oval 90">
              <a:extLst>
                <a:ext uri="{FF2B5EF4-FFF2-40B4-BE49-F238E27FC236}">
                  <a16:creationId xmlns:a16="http://schemas.microsoft.com/office/drawing/2014/main" id="{A0B024BE-75E0-4BD2-9E70-D2570021D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192" y="1786547"/>
              <a:ext cx="1328073" cy="132807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" name="Oval 91">
              <a:extLst>
                <a:ext uri="{FF2B5EF4-FFF2-40B4-BE49-F238E27FC236}">
                  <a16:creationId xmlns:a16="http://schemas.microsoft.com/office/drawing/2014/main" id="{BA9DD103-D539-4B29-83E7-EAF357FC1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4327" y="1845633"/>
              <a:ext cx="1209852" cy="120985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" name="Oval 92">
              <a:extLst>
                <a:ext uri="{FF2B5EF4-FFF2-40B4-BE49-F238E27FC236}">
                  <a16:creationId xmlns:a16="http://schemas.microsoft.com/office/drawing/2014/main" id="{3DBFF5AC-A44D-46A0-A7CF-DE6AABBC3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3463" y="1904719"/>
              <a:ext cx="1091630" cy="109163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" name="Oval 93">
              <a:extLst>
                <a:ext uri="{FF2B5EF4-FFF2-40B4-BE49-F238E27FC236}">
                  <a16:creationId xmlns:a16="http://schemas.microsoft.com/office/drawing/2014/main" id="{C24B5390-26D3-4127-92C4-413CCDD7E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598" y="1963805"/>
              <a:ext cx="973409" cy="97340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" name="Oval 94">
              <a:extLst>
                <a:ext uri="{FF2B5EF4-FFF2-40B4-BE49-F238E27FC236}">
                  <a16:creationId xmlns:a16="http://schemas.microsoft.com/office/drawing/2014/main" id="{C574B179-955E-4B4D-8DFD-CB0680821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1734" y="2022891"/>
              <a:ext cx="855187" cy="85518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" name="Oval 95">
              <a:extLst>
                <a:ext uri="{FF2B5EF4-FFF2-40B4-BE49-F238E27FC236}">
                  <a16:creationId xmlns:a16="http://schemas.microsoft.com/office/drawing/2014/main" id="{F34B9A1A-E623-4CD9-AA93-921686929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0869" y="2081977"/>
              <a:ext cx="736966" cy="73696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" name="Oval 96">
              <a:extLst>
                <a:ext uri="{FF2B5EF4-FFF2-40B4-BE49-F238E27FC236}">
                  <a16:creationId xmlns:a16="http://schemas.microsoft.com/office/drawing/2014/main" id="{236AE69E-9552-4129-AC3E-B147BD485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005" y="2141063"/>
              <a:ext cx="618744" cy="61874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" name="Oval 97">
              <a:extLst>
                <a:ext uri="{FF2B5EF4-FFF2-40B4-BE49-F238E27FC236}">
                  <a16:creationId xmlns:a16="http://schemas.microsoft.com/office/drawing/2014/main" id="{A4777F1A-EC2C-4F9C-A66A-9FFB0B7B2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9140" y="2200149"/>
              <a:ext cx="500523" cy="50052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" name="Oval 98">
              <a:extLst>
                <a:ext uri="{FF2B5EF4-FFF2-40B4-BE49-F238E27FC236}">
                  <a16:creationId xmlns:a16="http://schemas.microsoft.com/office/drawing/2014/main" id="{22C668AF-F745-4E06-A8CA-116BD7B89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276" y="2259235"/>
              <a:ext cx="382301" cy="38230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" name="Oval 99">
              <a:extLst>
                <a:ext uri="{FF2B5EF4-FFF2-40B4-BE49-F238E27FC236}">
                  <a16:creationId xmlns:a16="http://schemas.microsoft.com/office/drawing/2014/main" id="{F4E142C0-A771-4F82-A1CD-0371F7362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7412" y="2318321"/>
              <a:ext cx="264079" cy="26407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" name="Oval 391 80">
              <a:extLst>
                <a:ext uri="{FF2B5EF4-FFF2-40B4-BE49-F238E27FC236}">
                  <a16:creationId xmlns:a16="http://schemas.microsoft.com/office/drawing/2014/main" id="{E5D93E98-CFF8-48BC-9F1D-2C080E0DE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6547" y="2377407"/>
              <a:ext cx="145858" cy="1458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6" name="Group 257 102">
            <a:extLst>
              <a:ext uri="{FF2B5EF4-FFF2-40B4-BE49-F238E27FC236}">
                <a16:creationId xmlns:a16="http://schemas.microsoft.com/office/drawing/2014/main" id="{59B01314-E4AB-4AE8-92B2-CB081E772446}"/>
              </a:ext>
            </a:extLst>
          </p:cNvPr>
          <p:cNvGrpSpPr/>
          <p:nvPr/>
        </p:nvGrpSpPr>
        <p:grpSpPr>
          <a:xfrm>
            <a:off x="9757346" y="1315511"/>
            <a:ext cx="1700754" cy="1700754"/>
            <a:chOff x="1042988" y="1484313"/>
            <a:chExt cx="4035425" cy="4035425"/>
          </a:xfrm>
        </p:grpSpPr>
        <p:sp>
          <p:nvSpPr>
            <p:cNvPr id="27" name="Oval 28">
              <a:extLst>
                <a:ext uri="{FF2B5EF4-FFF2-40B4-BE49-F238E27FC236}">
                  <a16:creationId xmlns:a16="http://schemas.microsoft.com/office/drawing/2014/main" id="{F9EABD5F-344B-425A-91C7-FE13DC922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8400" y="4005263"/>
              <a:ext cx="246063" cy="2460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" name="Oval 140">
              <a:extLst>
                <a:ext uri="{FF2B5EF4-FFF2-40B4-BE49-F238E27FC236}">
                  <a16:creationId xmlns:a16="http://schemas.microsoft.com/office/drawing/2014/main" id="{D074E733-9708-4B35-ABCD-74AA2A6F1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038" y="3903663"/>
              <a:ext cx="396875" cy="39687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" name="Oval 141">
              <a:extLst>
                <a:ext uri="{FF2B5EF4-FFF2-40B4-BE49-F238E27FC236}">
                  <a16:creationId xmlns:a16="http://schemas.microsoft.com/office/drawing/2014/main" id="{777CBFC7-1231-4E94-8A98-785A540C6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5675" y="3803650"/>
              <a:ext cx="549275" cy="54927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" name="Oval 142">
              <a:extLst>
                <a:ext uri="{FF2B5EF4-FFF2-40B4-BE49-F238E27FC236}">
                  <a16:creationId xmlns:a16="http://schemas.microsoft.com/office/drawing/2014/main" id="{62F93DF1-6DCA-4E69-A328-FD4EFCA67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9313" y="3702050"/>
              <a:ext cx="700087" cy="70008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" name="Oval 143">
              <a:extLst>
                <a:ext uri="{FF2B5EF4-FFF2-40B4-BE49-F238E27FC236}">
                  <a16:creationId xmlns:a16="http://schemas.microsoft.com/office/drawing/2014/main" id="{4CC29DBA-DCF4-470B-A4B3-0BC5BDCAD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363" y="3602038"/>
              <a:ext cx="852487" cy="85248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" name="Oval 144">
              <a:extLst>
                <a:ext uri="{FF2B5EF4-FFF2-40B4-BE49-F238E27FC236}">
                  <a16:creationId xmlns:a16="http://schemas.microsoft.com/office/drawing/2014/main" id="{88BB03D5-4903-4E28-9E76-9436F1E50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000" y="3500438"/>
              <a:ext cx="1003300" cy="10033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" name="Oval 145">
              <a:extLst>
                <a:ext uri="{FF2B5EF4-FFF2-40B4-BE49-F238E27FC236}">
                  <a16:creationId xmlns:a16="http://schemas.microsoft.com/office/drawing/2014/main" id="{8085BDC3-0F15-40A7-B034-C6030A3C0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8638" y="3400425"/>
              <a:ext cx="1155700" cy="11557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" name="Oval 146">
              <a:extLst>
                <a:ext uri="{FF2B5EF4-FFF2-40B4-BE49-F238E27FC236}">
                  <a16:creationId xmlns:a16="http://schemas.microsoft.com/office/drawing/2014/main" id="{7BF97FD6-F371-4F98-AC2A-363E36681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2275" y="3298825"/>
              <a:ext cx="1306513" cy="13065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" name="Oval 147">
              <a:extLst>
                <a:ext uri="{FF2B5EF4-FFF2-40B4-BE49-F238E27FC236}">
                  <a16:creationId xmlns:a16="http://schemas.microsoft.com/office/drawing/2014/main" id="{38302824-853E-4898-B8ED-BC49ECF77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913" y="3198813"/>
              <a:ext cx="1458912" cy="145891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" name="Oval 148">
              <a:extLst>
                <a:ext uri="{FF2B5EF4-FFF2-40B4-BE49-F238E27FC236}">
                  <a16:creationId xmlns:a16="http://schemas.microsoft.com/office/drawing/2014/main" id="{01FB54B7-F707-4508-9C8D-82297AC19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550" y="3097213"/>
              <a:ext cx="1609725" cy="160972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" name="Oval 149">
              <a:extLst>
                <a:ext uri="{FF2B5EF4-FFF2-40B4-BE49-F238E27FC236}">
                  <a16:creationId xmlns:a16="http://schemas.microsoft.com/office/drawing/2014/main" id="{F9B15D2F-395E-472C-96F1-5460202FE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1600" y="2997200"/>
              <a:ext cx="1762125" cy="176212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" name="Oval 150">
              <a:extLst>
                <a:ext uri="{FF2B5EF4-FFF2-40B4-BE49-F238E27FC236}">
                  <a16:creationId xmlns:a16="http://schemas.microsoft.com/office/drawing/2014/main" id="{52A4589D-5BF7-4E27-82DB-716F3029F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5238" y="2895600"/>
              <a:ext cx="1912937" cy="191293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9" name="Oval 151">
              <a:extLst>
                <a:ext uri="{FF2B5EF4-FFF2-40B4-BE49-F238E27FC236}">
                  <a16:creationId xmlns:a16="http://schemas.microsoft.com/office/drawing/2014/main" id="{460AC98B-7B54-4404-9306-DE5AC99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875" y="2795588"/>
              <a:ext cx="2065338" cy="206533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" name="Oval 152">
              <a:extLst>
                <a:ext uri="{FF2B5EF4-FFF2-40B4-BE49-F238E27FC236}">
                  <a16:creationId xmlns:a16="http://schemas.microsoft.com/office/drawing/2014/main" id="{4294E083-5896-4638-B1FD-2DBE9FFE5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2513" y="2693988"/>
              <a:ext cx="2216150" cy="22161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" name="Oval 153">
              <a:extLst>
                <a:ext uri="{FF2B5EF4-FFF2-40B4-BE49-F238E27FC236}">
                  <a16:creationId xmlns:a16="http://schemas.microsoft.com/office/drawing/2014/main" id="{71BEF4F7-E64A-4E4A-90C4-A1805533C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150" y="2593975"/>
              <a:ext cx="2368550" cy="23685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" name="Oval 154">
              <a:extLst>
                <a:ext uri="{FF2B5EF4-FFF2-40B4-BE49-F238E27FC236}">
                  <a16:creationId xmlns:a16="http://schemas.microsoft.com/office/drawing/2014/main" id="{DF29BB0A-2A2F-4374-A94A-A7820EF3D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788" y="2492375"/>
              <a:ext cx="2519362" cy="25193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3" name="Oval 155">
              <a:extLst>
                <a:ext uri="{FF2B5EF4-FFF2-40B4-BE49-F238E27FC236}">
                  <a16:creationId xmlns:a16="http://schemas.microsoft.com/office/drawing/2014/main" id="{CCAF69E1-F549-432B-B136-02EAE95B3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1838" y="2392363"/>
              <a:ext cx="2671762" cy="267176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" name="Oval 156">
              <a:extLst>
                <a:ext uri="{FF2B5EF4-FFF2-40B4-BE49-F238E27FC236}">
                  <a16:creationId xmlns:a16="http://schemas.microsoft.com/office/drawing/2014/main" id="{DECB46EA-00CB-4887-AC52-9FA5C42D0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475" y="2290763"/>
              <a:ext cx="2822575" cy="282257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" name="Oval 157">
              <a:extLst>
                <a:ext uri="{FF2B5EF4-FFF2-40B4-BE49-F238E27FC236}">
                  <a16:creationId xmlns:a16="http://schemas.microsoft.com/office/drawing/2014/main" id="{AE2EEE09-6811-4388-816C-325C0544E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113" y="2190750"/>
              <a:ext cx="2974975" cy="297497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" name="Oval 158">
              <a:extLst>
                <a:ext uri="{FF2B5EF4-FFF2-40B4-BE49-F238E27FC236}">
                  <a16:creationId xmlns:a16="http://schemas.microsoft.com/office/drawing/2014/main" id="{4AA0FCAD-EC91-4BB5-804F-665D25AD4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750" y="2089150"/>
              <a:ext cx="3125788" cy="312578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" name="Oval 159">
              <a:extLst>
                <a:ext uri="{FF2B5EF4-FFF2-40B4-BE49-F238E27FC236}">
                  <a16:creationId xmlns:a16="http://schemas.microsoft.com/office/drawing/2014/main" id="{7CB8574C-54B8-416F-96A2-44E70D748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6388" y="1989138"/>
              <a:ext cx="3278187" cy="327818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" name="Oval 160">
              <a:extLst>
                <a:ext uri="{FF2B5EF4-FFF2-40B4-BE49-F238E27FC236}">
                  <a16:creationId xmlns:a16="http://schemas.microsoft.com/office/drawing/2014/main" id="{869BE67C-076E-40EE-A4D4-E751E7DEB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025" y="1887538"/>
              <a:ext cx="3429000" cy="34290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" name="Oval 161">
              <a:extLst>
                <a:ext uri="{FF2B5EF4-FFF2-40B4-BE49-F238E27FC236}">
                  <a16:creationId xmlns:a16="http://schemas.microsoft.com/office/drawing/2014/main" id="{21D720C1-CA29-4E3B-94FB-1D8495DD4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075" y="1787525"/>
              <a:ext cx="3581400" cy="35814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" name="Oval 162">
              <a:extLst>
                <a:ext uri="{FF2B5EF4-FFF2-40B4-BE49-F238E27FC236}">
                  <a16:creationId xmlns:a16="http://schemas.microsoft.com/office/drawing/2014/main" id="{117CF910-BB57-49E1-9AAB-E813F17A3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713" y="1685925"/>
              <a:ext cx="3732212" cy="37322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" name="Oval 163">
              <a:extLst>
                <a:ext uri="{FF2B5EF4-FFF2-40B4-BE49-F238E27FC236}">
                  <a16:creationId xmlns:a16="http://schemas.microsoft.com/office/drawing/2014/main" id="{31E9F01C-CEF2-4B19-8BED-A5E7C9B66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350" y="1585913"/>
              <a:ext cx="3884613" cy="388461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" name="Oval 3">
              <a:extLst>
                <a:ext uri="{FF2B5EF4-FFF2-40B4-BE49-F238E27FC236}">
                  <a16:creationId xmlns:a16="http://schemas.microsoft.com/office/drawing/2014/main" id="{C42BE502-84AD-4358-AB42-3F41E391B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988" y="1484313"/>
              <a:ext cx="4035425" cy="4035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3" name="Group 257 312">
            <a:extLst>
              <a:ext uri="{FF2B5EF4-FFF2-40B4-BE49-F238E27FC236}">
                <a16:creationId xmlns:a16="http://schemas.microsoft.com/office/drawing/2014/main" id="{BE4B822A-91B1-41D3-871D-FAD18F676F90}"/>
              </a:ext>
            </a:extLst>
          </p:cNvPr>
          <p:cNvGrpSpPr>
            <a:grpSpLocks/>
          </p:cNvGrpSpPr>
          <p:nvPr/>
        </p:nvGrpSpPr>
        <p:grpSpPr bwMode="auto">
          <a:xfrm>
            <a:off x="907695" y="1420663"/>
            <a:ext cx="1500760" cy="1500760"/>
            <a:chOff x="612" y="889"/>
            <a:chExt cx="2542" cy="2542"/>
          </a:xfrm>
        </p:grpSpPr>
        <p:sp>
          <p:nvSpPr>
            <p:cNvPr id="54" name="Rectangle 3">
              <a:extLst>
                <a:ext uri="{FF2B5EF4-FFF2-40B4-BE49-F238E27FC236}">
                  <a16:creationId xmlns:a16="http://schemas.microsoft.com/office/drawing/2014/main" id="{4196EE5C-1AE2-4E84-968E-776861297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889"/>
              <a:ext cx="2542" cy="254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55" name="Rectangle 4">
              <a:extLst>
                <a:ext uri="{FF2B5EF4-FFF2-40B4-BE49-F238E27FC236}">
                  <a16:creationId xmlns:a16="http://schemas.microsoft.com/office/drawing/2014/main" id="{45EC4D71-2145-4B1B-98CE-1CDB51DC8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" y="936"/>
              <a:ext cx="2447" cy="2447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56" name="Rectangle 5">
              <a:extLst>
                <a:ext uri="{FF2B5EF4-FFF2-40B4-BE49-F238E27FC236}">
                  <a16:creationId xmlns:a16="http://schemas.microsoft.com/office/drawing/2014/main" id="{3ABACD4C-0316-4656-998E-809ED2552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" y="984"/>
              <a:ext cx="2351" cy="2351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57" name="Rectangle 6">
              <a:extLst>
                <a:ext uri="{FF2B5EF4-FFF2-40B4-BE49-F238E27FC236}">
                  <a16:creationId xmlns:a16="http://schemas.microsoft.com/office/drawing/2014/main" id="{6BBB1B53-7117-4924-9D34-BDE4FC601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" y="1032"/>
              <a:ext cx="2256" cy="2256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58" name="Rectangle 7">
              <a:extLst>
                <a:ext uri="{FF2B5EF4-FFF2-40B4-BE49-F238E27FC236}">
                  <a16:creationId xmlns:a16="http://schemas.microsoft.com/office/drawing/2014/main" id="{F2244023-87AA-4229-A75A-8C91E9824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" y="1080"/>
              <a:ext cx="2160" cy="216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59" name="Rectangle 8">
              <a:extLst>
                <a:ext uri="{FF2B5EF4-FFF2-40B4-BE49-F238E27FC236}">
                  <a16:creationId xmlns:a16="http://schemas.microsoft.com/office/drawing/2014/main" id="{A357E3D1-8A9C-40CF-995D-CE0E77F4D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1" y="1127"/>
              <a:ext cx="2065" cy="2065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60" name="Rectangle 9">
              <a:extLst>
                <a:ext uri="{FF2B5EF4-FFF2-40B4-BE49-F238E27FC236}">
                  <a16:creationId xmlns:a16="http://schemas.microsoft.com/office/drawing/2014/main" id="{F5FA55B9-FE07-455C-8EC7-FE4A6E1E7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" y="1175"/>
              <a:ext cx="1969" cy="1969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61" name="Rectangle 10">
              <a:extLst>
                <a:ext uri="{FF2B5EF4-FFF2-40B4-BE49-F238E27FC236}">
                  <a16:creationId xmlns:a16="http://schemas.microsoft.com/office/drawing/2014/main" id="{AD5157D5-4185-42A9-83A1-7F2420A9F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" y="1223"/>
              <a:ext cx="1874" cy="1874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62" name="Rectangle 11">
              <a:extLst>
                <a:ext uri="{FF2B5EF4-FFF2-40B4-BE49-F238E27FC236}">
                  <a16:creationId xmlns:a16="http://schemas.microsoft.com/office/drawing/2014/main" id="{55FFE6E1-C05D-4702-B51B-5D827397E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1271"/>
              <a:ext cx="1778" cy="177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63" name="Rectangle 12">
              <a:extLst>
                <a:ext uri="{FF2B5EF4-FFF2-40B4-BE49-F238E27FC236}">
                  <a16:creationId xmlns:a16="http://schemas.microsoft.com/office/drawing/2014/main" id="{B468E369-2682-455A-A95A-A0AEE3583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" y="1318"/>
              <a:ext cx="1683" cy="1683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64" name="Rectangle 13">
              <a:extLst>
                <a:ext uri="{FF2B5EF4-FFF2-40B4-BE49-F238E27FC236}">
                  <a16:creationId xmlns:a16="http://schemas.microsoft.com/office/drawing/2014/main" id="{75A2626A-8E05-4FCF-B70F-D3CBE78FD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0" y="1366"/>
              <a:ext cx="1587" cy="1587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65" name="Rectangle 14">
              <a:extLst>
                <a:ext uri="{FF2B5EF4-FFF2-40B4-BE49-F238E27FC236}">
                  <a16:creationId xmlns:a16="http://schemas.microsoft.com/office/drawing/2014/main" id="{8286235C-01CF-4C68-ADFF-953AEC1AA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" y="1414"/>
              <a:ext cx="1492" cy="1492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66" name="Rectangle 15">
              <a:extLst>
                <a:ext uri="{FF2B5EF4-FFF2-40B4-BE49-F238E27FC236}">
                  <a16:creationId xmlns:a16="http://schemas.microsoft.com/office/drawing/2014/main" id="{FC4A5CFD-EAC6-4C32-88D6-1FD977CF8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" y="1462"/>
              <a:ext cx="1396" cy="1396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67" name="Rectangle 16">
              <a:extLst>
                <a:ext uri="{FF2B5EF4-FFF2-40B4-BE49-F238E27FC236}">
                  <a16:creationId xmlns:a16="http://schemas.microsoft.com/office/drawing/2014/main" id="{326FEEBF-2556-4535-A0DE-D483F7F0C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" y="1509"/>
              <a:ext cx="1301" cy="1301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68" name="Rectangle 17">
              <a:extLst>
                <a:ext uri="{FF2B5EF4-FFF2-40B4-BE49-F238E27FC236}">
                  <a16:creationId xmlns:a16="http://schemas.microsoft.com/office/drawing/2014/main" id="{BF6E73B5-48F2-4F9F-AE44-FC3E29D1D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" y="1557"/>
              <a:ext cx="1205" cy="1205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69" name="Rectangle 18">
              <a:extLst>
                <a:ext uri="{FF2B5EF4-FFF2-40B4-BE49-F238E27FC236}">
                  <a16:creationId xmlns:a16="http://schemas.microsoft.com/office/drawing/2014/main" id="{6E169FE6-1F4A-43B9-91BE-A7FCB5425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1605"/>
              <a:ext cx="1110" cy="111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70" name="Rectangle 19">
              <a:extLst>
                <a:ext uri="{FF2B5EF4-FFF2-40B4-BE49-F238E27FC236}">
                  <a16:creationId xmlns:a16="http://schemas.microsoft.com/office/drawing/2014/main" id="{586EDA06-2ABD-4E47-8DDD-E45696243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" y="1653"/>
              <a:ext cx="1014" cy="1014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71" name="Rectangle 20">
              <a:extLst>
                <a:ext uri="{FF2B5EF4-FFF2-40B4-BE49-F238E27FC236}">
                  <a16:creationId xmlns:a16="http://schemas.microsoft.com/office/drawing/2014/main" id="{729C293F-8340-4309-AC76-3442F2160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" y="1700"/>
              <a:ext cx="919" cy="919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72" name="Rectangle 21">
              <a:extLst>
                <a:ext uri="{FF2B5EF4-FFF2-40B4-BE49-F238E27FC236}">
                  <a16:creationId xmlns:a16="http://schemas.microsoft.com/office/drawing/2014/main" id="{701FE1E2-D412-40FE-99DB-AADE2AD71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1748"/>
              <a:ext cx="823" cy="823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73" name="Rectangle 22">
              <a:extLst>
                <a:ext uri="{FF2B5EF4-FFF2-40B4-BE49-F238E27FC236}">
                  <a16:creationId xmlns:a16="http://schemas.microsoft.com/office/drawing/2014/main" id="{A4C58AE5-1584-4104-8D43-27604D369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" y="1796"/>
              <a:ext cx="728" cy="72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DBB91EED-8C43-402D-892C-E1438EC80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" y="1844"/>
              <a:ext cx="632" cy="632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75" name="Rectangle 24">
              <a:extLst>
                <a:ext uri="{FF2B5EF4-FFF2-40B4-BE49-F238E27FC236}">
                  <a16:creationId xmlns:a16="http://schemas.microsoft.com/office/drawing/2014/main" id="{6E3A7925-A1E4-454B-83F8-AF35DB113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5" y="1891"/>
              <a:ext cx="537" cy="537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76" name="Rectangle 25">
              <a:extLst>
                <a:ext uri="{FF2B5EF4-FFF2-40B4-BE49-F238E27FC236}">
                  <a16:creationId xmlns:a16="http://schemas.microsoft.com/office/drawing/2014/main" id="{AFC7081C-1D41-476B-9EA1-4A6D0AAA5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3" y="1939"/>
              <a:ext cx="441" cy="441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77" name="Rectangle 26">
              <a:extLst>
                <a:ext uri="{FF2B5EF4-FFF2-40B4-BE49-F238E27FC236}">
                  <a16:creationId xmlns:a16="http://schemas.microsoft.com/office/drawing/2014/main" id="{A09E3A72-44FB-4683-AD69-1062EFB4A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0" y="1987"/>
              <a:ext cx="346" cy="346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78" name="Rectangle 27">
              <a:extLst>
                <a:ext uri="{FF2B5EF4-FFF2-40B4-BE49-F238E27FC236}">
                  <a16:creationId xmlns:a16="http://schemas.microsoft.com/office/drawing/2014/main" id="{501DA7B0-7C6F-4766-B5E9-B01E07E9A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8" y="2035"/>
              <a:ext cx="250" cy="25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79" name="Rectangle 28">
              <a:extLst>
                <a:ext uri="{FF2B5EF4-FFF2-40B4-BE49-F238E27FC236}">
                  <a16:creationId xmlns:a16="http://schemas.microsoft.com/office/drawing/2014/main" id="{9656253F-18DA-4FE3-A4ED-EC3A0FD30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" y="2082"/>
              <a:ext cx="155" cy="15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</p:grpSp>
      <p:sp>
        <p:nvSpPr>
          <p:cNvPr id="80" name="Rectangle 257 350">
            <a:extLst>
              <a:ext uri="{FF2B5EF4-FFF2-40B4-BE49-F238E27FC236}">
                <a16:creationId xmlns:a16="http://schemas.microsoft.com/office/drawing/2014/main" id="{33E86CCE-205A-40C1-87BF-2A338D500925}"/>
              </a:ext>
            </a:extLst>
          </p:cNvPr>
          <p:cNvSpPr/>
          <p:nvPr/>
        </p:nvSpPr>
        <p:spPr>
          <a:xfrm>
            <a:off x="9585077" y="2971800"/>
            <a:ext cx="204529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收縮圖</a:t>
            </a:r>
            <a:r>
              <a:rPr lang="en-US" altLang="zh-TW" dirty="0">
                <a:solidFill>
                  <a:schemeClr val="tx1"/>
                </a:solidFill>
              </a:rPr>
              <a:t>-</a:t>
            </a:r>
            <a:r>
              <a:rPr lang="zh-TW" altLang="en-US" dirty="0">
                <a:solidFill>
                  <a:schemeClr val="tx1"/>
                </a:solidFill>
              </a:rPr>
              <a:t>同心圓</a:t>
            </a:r>
          </a:p>
        </p:txBody>
      </p:sp>
      <p:grpSp>
        <p:nvGrpSpPr>
          <p:cNvPr id="82" name="Group 257 163">
            <a:extLst>
              <a:ext uri="{FF2B5EF4-FFF2-40B4-BE49-F238E27FC236}">
                <a16:creationId xmlns:a16="http://schemas.microsoft.com/office/drawing/2014/main" id="{DA49E8EC-065F-4E72-9490-A3E3F89C2A39}"/>
              </a:ext>
            </a:extLst>
          </p:cNvPr>
          <p:cNvGrpSpPr>
            <a:grpSpLocks/>
          </p:cNvGrpSpPr>
          <p:nvPr/>
        </p:nvGrpSpPr>
        <p:grpSpPr bwMode="auto">
          <a:xfrm>
            <a:off x="781731" y="3573016"/>
            <a:ext cx="1742865" cy="1742865"/>
            <a:chOff x="366" y="780"/>
            <a:chExt cx="2760" cy="2760"/>
          </a:xfrm>
        </p:grpSpPr>
        <p:sp>
          <p:nvSpPr>
            <p:cNvPr id="83" name="Line 14">
              <a:extLst>
                <a:ext uri="{FF2B5EF4-FFF2-40B4-BE49-F238E27FC236}">
                  <a16:creationId xmlns:a16="http://schemas.microsoft.com/office/drawing/2014/main" id="{2B2A68D7-E874-432C-9080-184B086842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6" y="780"/>
              <a:ext cx="90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4" name="Line 15">
              <a:extLst>
                <a:ext uri="{FF2B5EF4-FFF2-40B4-BE49-F238E27FC236}">
                  <a16:creationId xmlns:a16="http://schemas.microsoft.com/office/drawing/2014/main" id="{C00E47D8-A5D6-431F-B5CA-27C32D6705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6" y="804"/>
              <a:ext cx="270" cy="13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5" name="Line 16">
              <a:extLst>
                <a:ext uri="{FF2B5EF4-FFF2-40B4-BE49-F238E27FC236}">
                  <a16:creationId xmlns:a16="http://schemas.microsoft.com/office/drawing/2014/main" id="{11097BEE-C2EB-4956-ADA9-05A14429C2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1" y="850"/>
              <a:ext cx="445" cy="13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6" name="Line 17">
              <a:extLst>
                <a:ext uri="{FF2B5EF4-FFF2-40B4-BE49-F238E27FC236}">
                  <a16:creationId xmlns:a16="http://schemas.microsoft.com/office/drawing/2014/main" id="{8B7CD988-0BCC-40E0-BC29-EFA7C6627B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4" y="920"/>
              <a:ext cx="612" cy="1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7" name="Line 18">
              <a:extLst>
                <a:ext uri="{FF2B5EF4-FFF2-40B4-BE49-F238E27FC236}">
                  <a16:creationId xmlns:a16="http://schemas.microsoft.com/office/drawing/2014/main" id="{628C93F6-5DBB-4707-BF7F-9D6C26216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8" y="1010"/>
              <a:ext cx="768" cy="1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" name="Line 19">
              <a:extLst>
                <a:ext uri="{FF2B5EF4-FFF2-40B4-BE49-F238E27FC236}">
                  <a16:creationId xmlns:a16="http://schemas.microsoft.com/office/drawing/2014/main" id="{D21ED2F7-FBC3-4FEB-9151-D3FC0844D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4" y="1120"/>
              <a:ext cx="912" cy="10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9" name="Line 20">
              <a:extLst>
                <a:ext uri="{FF2B5EF4-FFF2-40B4-BE49-F238E27FC236}">
                  <a16:creationId xmlns:a16="http://schemas.microsoft.com/office/drawing/2014/main" id="{866FE959-C649-4DBE-96A2-2EA6A8B74F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6" y="1248"/>
              <a:ext cx="104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0" name="Line 21">
              <a:extLst>
                <a:ext uri="{FF2B5EF4-FFF2-40B4-BE49-F238E27FC236}">
                  <a16:creationId xmlns:a16="http://schemas.microsoft.com/office/drawing/2014/main" id="{27C908B5-0899-418A-9AC9-3FC830BF2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6" y="1392"/>
              <a:ext cx="115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1" name="Line 22">
              <a:extLst>
                <a:ext uri="{FF2B5EF4-FFF2-40B4-BE49-F238E27FC236}">
                  <a16:creationId xmlns:a16="http://schemas.microsoft.com/office/drawing/2014/main" id="{C928B33A-9A97-45B3-A11C-1C2978EF79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" y="1548"/>
              <a:ext cx="124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" name="Line 23">
              <a:extLst>
                <a:ext uri="{FF2B5EF4-FFF2-40B4-BE49-F238E27FC236}">
                  <a16:creationId xmlns:a16="http://schemas.microsoft.com/office/drawing/2014/main" id="{9FEDF89F-932B-4F9B-9FC0-CB3BF01373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" y="1715"/>
              <a:ext cx="1310" cy="4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3" name="Line 24">
              <a:extLst>
                <a:ext uri="{FF2B5EF4-FFF2-40B4-BE49-F238E27FC236}">
                  <a16:creationId xmlns:a16="http://schemas.microsoft.com/office/drawing/2014/main" id="{4095C72A-0B37-4B0B-8AD1-D7D47D817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" y="1890"/>
              <a:ext cx="1356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4" name="Line 25">
              <a:extLst>
                <a:ext uri="{FF2B5EF4-FFF2-40B4-BE49-F238E27FC236}">
                  <a16:creationId xmlns:a16="http://schemas.microsoft.com/office/drawing/2014/main" id="{FEC12993-19B0-4372-930D-00131DAC7A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" y="2070"/>
              <a:ext cx="138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5" name="Line 26">
              <a:extLst>
                <a:ext uri="{FF2B5EF4-FFF2-40B4-BE49-F238E27FC236}">
                  <a16:creationId xmlns:a16="http://schemas.microsoft.com/office/drawing/2014/main" id="{3E21E3DF-813E-4E7A-9137-C8BB617A78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" y="2160"/>
              <a:ext cx="138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" name="Line 27">
              <a:extLst>
                <a:ext uri="{FF2B5EF4-FFF2-40B4-BE49-F238E27FC236}">
                  <a16:creationId xmlns:a16="http://schemas.microsoft.com/office/drawing/2014/main" id="{FBDA6F49-632E-41C2-AF7D-60617AE2B4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" y="2160"/>
              <a:ext cx="1356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7" name="Line 28">
              <a:extLst>
                <a:ext uri="{FF2B5EF4-FFF2-40B4-BE49-F238E27FC236}">
                  <a16:creationId xmlns:a16="http://schemas.microsoft.com/office/drawing/2014/main" id="{21B086EC-9C06-40DC-A796-692837D22C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" y="2160"/>
              <a:ext cx="1310" cy="4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8" name="Line 29">
              <a:extLst>
                <a:ext uri="{FF2B5EF4-FFF2-40B4-BE49-F238E27FC236}">
                  <a16:creationId xmlns:a16="http://schemas.microsoft.com/office/drawing/2014/main" id="{6BAA3FE4-8944-40D9-B0D6-568DB97DAD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6" y="2160"/>
              <a:ext cx="124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9" name="Line 30">
              <a:extLst>
                <a:ext uri="{FF2B5EF4-FFF2-40B4-BE49-F238E27FC236}">
                  <a16:creationId xmlns:a16="http://schemas.microsoft.com/office/drawing/2014/main" id="{6E4CB75D-C724-466D-A5E5-9F01AC596A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6" y="2160"/>
              <a:ext cx="115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" name="Line 31">
              <a:extLst>
                <a:ext uri="{FF2B5EF4-FFF2-40B4-BE49-F238E27FC236}">
                  <a16:creationId xmlns:a16="http://schemas.microsoft.com/office/drawing/2014/main" id="{A649B393-64E6-46FF-96C5-DD98C5E8D9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6" y="2160"/>
              <a:ext cx="104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" name="Line 32">
              <a:extLst>
                <a:ext uri="{FF2B5EF4-FFF2-40B4-BE49-F238E27FC236}">
                  <a16:creationId xmlns:a16="http://schemas.microsoft.com/office/drawing/2014/main" id="{8DB8CBB3-3139-4F9D-B618-56A969D982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4" y="2160"/>
              <a:ext cx="912" cy="10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" name="Line 33">
              <a:extLst>
                <a:ext uri="{FF2B5EF4-FFF2-40B4-BE49-F238E27FC236}">
                  <a16:creationId xmlns:a16="http://schemas.microsoft.com/office/drawing/2014/main" id="{ABF86445-5BE0-4DC1-9BB6-DC546D0726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8" y="2160"/>
              <a:ext cx="768" cy="1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" name="Line 34">
              <a:extLst>
                <a:ext uri="{FF2B5EF4-FFF2-40B4-BE49-F238E27FC236}">
                  <a16:creationId xmlns:a16="http://schemas.microsoft.com/office/drawing/2014/main" id="{F2687B00-3284-4665-A931-F06A381C5E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34" y="2160"/>
              <a:ext cx="612" cy="1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" name="Line 35">
              <a:extLst>
                <a:ext uri="{FF2B5EF4-FFF2-40B4-BE49-F238E27FC236}">
                  <a16:creationId xmlns:a16="http://schemas.microsoft.com/office/drawing/2014/main" id="{93EBAB64-1EC4-426A-853A-4304D1EE26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01" y="2160"/>
              <a:ext cx="445" cy="13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" name="Line 36">
              <a:extLst>
                <a:ext uri="{FF2B5EF4-FFF2-40B4-BE49-F238E27FC236}">
                  <a16:creationId xmlns:a16="http://schemas.microsoft.com/office/drawing/2014/main" id="{1788D99D-B9D1-4036-ABFF-1B851C9A5E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6" y="2160"/>
              <a:ext cx="270" cy="13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" name="Line 37">
              <a:extLst>
                <a:ext uri="{FF2B5EF4-FFF2-40B4-BE49-F238E27FC236}">
                  <a16:creationId xmlns:a16="http://schemas.microsoft.com/office/drawing/2014/main" id="{A40D007B-4F57-4274-BD7B-6239BF7D40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6" y="2160"/>
              <a:ext cx="90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" name="Line 38">
              <a:extLst>
                <a:ext uri="{FF2B5EF4-FFF2-40B4-BE49-F238E27FC236}">
                  <a16:creationId xmlns:a16="http://schemas.microsoft.com/office/drawing/2014/main" id="{3FD4485F-C0F2-435E-9399-83FA73BBC3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46" y="2160"/>
              <a:ext cx="91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" name="Line 39">
              <a:extLst>
                <a:ext uri="{FF2B5EF4-FFF2-40B4-BE49-F238E27FC236}">
                  <a16:creationId xmlns:a16="http://schemas.microsoft.com/office/drawing/2014/main" id="{EC25FF69-F71D-4E24-AA13-BAC7FAB183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46" y="2160"/>
              <a:ext cx="270" cy="13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" name="Line 40">
              <a:extLst>
                <a:ext uri="{FF2B5EF4-FFF2-40B4-BE49-F238E27FC236}">
                  <a16:creationId xmlns:a16="http://schemas.microsoft.com/office/drawing/2014/main" id="{67008464-4FF2-4A82-83D5-3554CBF728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46" y="2160"/>
              <a:ext cx="445" cy="13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" name="Line 41">
              <a:extLst>
                <a:ext uri="{FF2B5EF4-FFF2-40B4-BE49-F238E27FC236}">
                  <a16:creationId xmlns:a16="http://schemas.microsoft.com/office/drawing/2014/main" id="{827B7689-26AB-46E1-9709-616AF9B352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46" y="2160"/>
              <a:ext cx="612" cy="1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1" name="Line 42">
              <a:extLst>
                <a:ext uri="{FF2B5EF4-FFF2-40B4-BE49-F238E27FC236}">
                  <a16:creationId xmlns:a16="http://schemas.microsoft.com/office/drawing/2014/main" id="{60A52EB2-9988-4B10-A30C-F99CC58FDD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46" y="2160"/>
              <a:ext cx="768" cy="1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" name="Line 43">
              <a:extLst>
                <a:ext uri="{FF2B5EF4-FFF2-40B4-BE49-F238E27FC236}">
                  <a16:creationId xmlns:a16="http://schemas.microsoft.com/office/drawing/2014/main" id="{9C030781-9E90-48DE-B43D-853DAFE1A7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46" y="2160"/>
              <a:ext cx="912" cy="10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3" name="Line 44">
              <a:extLst>
                <a:ext uri="{FF2B5EF4-FFF2-40B4-BE49-F238E27FC236}">
                  <a16:creationId xmlns:a16="http://schemas.microsoft.com/office/drawing/2014/main" id="{4A1FF180-8107-4370-B92D-7CAEDA102E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46" y="2160"/>
              <a:ext cx="104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4" name="Line 45">
              <a:extLst>
                <a:ext uri="{FF2B5EF4-FFF2-40B4-BE49-F238E27FC236}">
                  <a16:creationId xmlns:a16="http://schemas.microsoft.com/office/drawing/2014/main" id="{5D19C16F-8F50-4863-B34F-16A510862E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46" y="2160"/>
              <a:ext cx="115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5" name="Line 46">
              <a:extLst>
                <a:ext uri="{FF2B5EF4-FFF2-40B4-BE49-F238E27FC236}">
                  <a16:creationId xmlns:a16="http://schemas.microsoft.com/office/drawing/2014/main" id="{E8B3F42B-2E8C-42C7-B997-1D25BA839F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46" y="2160"/>
              <a:ext cx="124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6" name="Line 47">
              <a:extLst>
                <a:ext uri="{FF2B5EF4-FFF2-40B4-BE49-F238E27FC236}">
                  <a16:creationId xmlns:a16="http://schemas.microsoft.com/office/drawing/2014/main" id="{0CDB55E7-55E7-49EB-8F8A-B5CFC9819E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46" y="2160"/>
              <a:ext cx="1310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" name="Line 48">
              <a:extLst>
                <a:ext uri="{FF2B5EF4-FFF2-40B4-BE49-F238E27FC236}">
                  <a16:creationId xmlns:a16="http://schemas.microsoft.com/office/drawing/2014/main" id="{D4C2D788-990A-4919-BDCA-A49F0DAC4D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46" y="2160"/>
              <a:ext cx="1356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8" name="Line 49">
              <a:extLst>
                <a:ext uri="{FF2B5EF4-FFF2-40B4-BE49-F238E27FC236}">
                  <a16:creationId xmlns:a16="http://schemas.microsoft.com/office/drawing/2014/main" id="{310BBF1F-8242-4213-81DA-C8B6AB58FC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46" y="2160"/>
              <a:ext cx="138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9" name="Line 50">
              <a:extLst>
                <a:ext uri="{FF2B5EF4-FFF2-40B4-BE49-F238E27FC236}">
                  <a16:creationId xmlns:a16="http://schemas.microsoft.com/office/drawing/2014/main" id="{41C50186-90B3-4447-AAF1-00A593886B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6" y="2069"/>
              <a:ext cx="138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0" name="Line 51">
              <a:extLst>
                <a:ext uri="{FF2B5EF4-FFF2-40B4-BE49-F238E27FC236}">
                  <a16:creationId xmlns:a16="http://schemas.microsoft.com/office/drawing/2014/main" id="{0E3B9DEC-7694-4110-8211-13FCEA2943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6" y="1890"/>
              <a:ext cx="1356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1" name="Line 52">
              <a:extLst>
                <a:ext uri="{FF2B5EF4-FFF2-40B4-BE49-F238E27FC236}">
                  <a16:creationId xmlns:a16="http://schemas.microsoft.com/office/drawing/2014/main" id="{538C6077-4ADB-4C8E-AB00-5B1CA4E9C0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6" y="1715"/>
              <a:ext cx="1310" cy="4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2" name="Line 53">
              <a:extLst>
                <a:ext uri="{FF2B5EF4-FFF2-40B4-BE49-F238E27FC236}">
                  <a16:creationId xmlns:a16="http://schemas.microsoft.com/office/drawing/2014/main" id="{14DE9F0A-F3DB-4D5B-9390-632480FEF9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6" y="1548"/>
              <a:ext cx="124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3" name="Line 54">
              <a:extLst>
                <a:ext uri="{FF2B5EF4-FFF2-40B4-BE49-F238E27FC236}">
                  <a16:creationId xmlns:a16="http://schemas.microsoft.com/office/drawing/2014/main" id="{7DF75140-CBF2-4842-8D38-DE323D9665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6" y="1392"/>
              <a:ext cx="115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4" name="Line 55">
              <a:extLst>
                <a:ext uri="{FF2B5EF4-FFF2-40B4-BE49-F238E27FC236}">
                  <a16:creationId xmlns:a16="http://schemas.microsoft.com/office/drawing/2014/main" id="{6CF7338C-58D3-452B-B3E3-7D00E61A22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6" y="1248"/>
              <a:ext cx="104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5" name="Line 56">
              <a:extLst>
                <a:ext uri="{FF2B5EF4-FFF2-40B4-BE49-F238E27FC236}">
                  <a16:creationId xmlns:a16="http://schemas.microsoft.com/office/drawing/2014/main" id="{BFB7C73F-245A-4CA2-8344-8BC31220AE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6" y="1120"/>
              <a:ext cx="912" cy="10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6" name="Line 57">
              <a:extLst>
                <a:ext uri="{FF2B5EF4-FFF2-40B4-BE49-F238E27FC236}">
                  <a16:creationId xmlns:a16="http://schemas.microsoft.com/office/drawing/2014/main" id="{FC240B85-BD9B-435D-8F57-1FE55B11F8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6" y="1010"/>
              <a:ext cx="768" cy="1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7" name="Line 58">
              <a:extLst>
                <a:ext uri="{FF2B5EF4-FFF2-40B4-BE49-F238E27FC236}">
                  <a16:creationId xmlns:a16="http://schemas.microsoft.com/office/drawing/2014/main" id="{24958ADB-108A-48CC-863A-BE44738ABF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6" y="920"/>
              <a:ext cx="612" cy="1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8" name="Line 59">
              <a:extLst>
                <a:ext uri="{FF2B5EF4-FFF2-40B4-BE49-F238E27FC236}">
                  <a16:creationId xmlns:a16="http://schemas.microsoft.com/office/drawing/2014/main" id="{421994A6-1545-48F0-A771-16ABC3F2CF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6" y="850"/>
              <a:ext cx="444" cy="13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9" name="Line 60">
              <a:extLst>
                <a:ext uri="{FF2B5EF4-FFF2-40B4-BE49-F238E27FC236}">
                  <a16:creationId xmlns:a16="http://schemas.microsoft.com/office/drawing/2014/main" id="{5C789E84-A91E-4BAE-9085-82A986164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6" y="804"/>
              <a:ext cx="270" cy="13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0" name="Line 61">
              <a:extLst>
                <a:ext uri="{FF2B5EF4-FFF2-40B4-BE49-F238E27FC236}">
                  <a16:creationId xmlns:a16="http://schemas.microsoft.com/office/drawing/2014/main" id="{804BDD26-8EB8-41A6-B20A-1056A952C2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6" y="780"/>
              <a:ext cx="90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40" name="Group 257 184">
            <a:extLst>
              <a:ext uri="{FF2B5EF4-FFF2-40B4-BE49-F238E27FC236}">
                <a16:creationId xmlns:a16="http://schemas.microsoft.com/office/drawing/2014/main" id="{680D0331-FFF2-4A83-9BED-783E22CA4FA7}"/>
              </a:ext>
            </a:extLst>
          </p:cNvPr>
          <p:cNvGrpSpPr>
            <a:grpSpLocks/>
          </p:cNvGrpSpPr>
          <p:nvPr/>
        </p:nvGrpSpPr>
        <p:grpSpPr bwMode="auto">
          <a:xfrm>
            <a:off x="3734984" y="1320540"/>
            <a:ext cx="1761860" cy="1761860"/>
            <a:chOff x="1115" y="1570"/>
            <a:chExt cx="1719" cy="1719"/>
          </a:xfrm>
        </p:grpSpPr>
        <p:sp>
          <p:nvSpPr>
            <p:cNvPr id="141" name="AutoShape 5">
              <a:extLst>
                <a:ext uri="{FF2B5EF4-FFF2-40B4-BE49-F238E27FC236}">
                  <a16:creationId xmlns:a16="http://schemas.microsoft.com/office/drawing/2014/main" id="{32E7B71F-2BBA-4080-BFCA-E895097B8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" y="1570"/>
              <a:ext cx="1719" cy="1719"/>
            </a:xfrm>
            <a:prstGeom prst="roundRect">
              <a:avLst>
                <a:gd name="adj" fmla="val 2914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142" name="AutoShape 6">
              <a:extLst>
                <a:ext uri="{FF2B5EF4-FFF2-40B4-BE49-F238E27FC236}">
                  <a16:creationId xmlns:a16="http://schemas.microsoft.com/office/drawing/2014/main" id="{52F15107-A71D-4CB9-AB7F-F5B55BFFC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4" y="2259"/>
              <a:ext cx="340" cy="340"/>
            </a:xfrm>
            <a:prstGeom prst="roundRect">
              <a:avLst>
                <a:gd name="adj" fmla="val 2914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143" name="AutoShape 7">
              <a:extLst>
                <a:ext uri="{FF2B5EF4-FFF2-40B4-BE49-F238E27FC236}">
                  <a16:creationId xmlns:a16="http://schemas.microsoft.com/office/drawing/2014/main" id="{B3484BA8-1920-41A3-B911-3B6C67442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" y="1708"/>
              <a:ext cx="1443" cy="1443"/>
            </a:xfrm>
            <a:prstGeom prst="roundRect">
              <a:avLst>
                <a:gd name="adj" fmla="val 2914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144" name="AutoShape 8">
              <a:extLst>
                <a:ext uri="{FF2B5EF4-FFF2-40B4-BE49-F238E27FC236}">
                  <a16:creationId xmlns:a16="http://schemas.microsoft.com/office/drawing/2014/main" id="{42EEDB4E-E5D8-4D13-8D1D-3EF904325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1" y="1846"/>
              <a:ext cx="1167" cy="1167"/>
            </a:xfrm>
            <a:prstGeom prst="roundRect">
              <a:avLst>
                <a:gd name="adj" fmla="val 2914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145" name="AutoShape 9">
              <a:extLst>
                <a:ext uri="{FF2B5EF4-FFF2-40B4-BE49-F238E27FC236}">
                  <a16:creationId xmlns:a16="http://schemas.microsoft.com/office/drawing/2014/main" id="{A1D1B504-EA74-4788-810E-7BD9F7BBD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" y="1983"/>
              <a:ext cx="892" cy="892"/>
            </a:xfrm>
            <a:prstGeom prst="roundRect">
              <a:avLst>
                <a:gd name="adj" fmla="val 2914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146" name="AutoShape 10">
              <a:extLst>
                <a:ext uri="{FF2B5EF4-FFF2-40B4-BE49-F238E27FC236}">
                  <a16:creationId xmlns:a16="http://schemas.microsoft.com/office/drawing/2014/main" id="{0D06E6CA-9406-4811-8A95-8A8D9C9B4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6" y="2121"/>
              <a:ext cx="616" cy="616"/>
            </a:xfrm>
            <a:prstGeom prst="roundRect">
              <a:avLst>
                <a:gd name="adj" fmla="val 2914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/>
            </a:p>
          </p:txBody>
        </p:sp>
        <p:sp>
          <p:nvSpPr>
            <p:cNvPr id="147" name="AutoShape 11">
              <a:extLst>
                <a:ext uri="{FF2B5EF4-FFF2-40B4-BE49-F238E27FC236}">
                  <a16:creationId xmlns:a16="http://schemas.microsoft.com/office/drawing/2014/main" id="{36853AA7-38E4-4F80-9CE2-D6899E18A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4" y="2259"/>
              <a:ext cx="340" cy="340"/>
            </a:xfrm>
            <a:prstGeom prst="roundRect">
              <a:avLst>
                <a:gd name="adj" fmla="val 2914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16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1800" dirty="0"/>
            </a:p>
          </p:txBody>
        </p:sp>
      </p:grpSp>
      <p:pic>
        <p:nvPicPr>
          <p:cNvPr id="151" name="圖片 150">
            <a:extLst>
              <a:ext uri="{FF2B5EF4-FFF2-40B4-BE49-F238E27FC236}">
                <a16:creationId xmlns:a16="http://schemas.microsoft.com/office/drawing/2014/main" id="{161DB004-533C-425C-808E-334A3A035E26}"/>
              </a:ext>
            </a:extLst>
          </p:cNvPr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3729552" y="3523130"/>
            <a:ext cx="1773571" cy="1778078"/>
          </a:xfrm>
          <a:prstGeom prst="rect">
            <a:avLst/>
          </a:prstGeom>
        </p:spPr>
      </p:pic>
      <p:pic>
        <p:nvPicPr>
          <p:cNvPr id="282" name="圖片 281">
            <a:extLst>
              <a:ext uri="{FF2B5EF4-FFF2-40B4-BE49-F238E27FC236}">
                <a16:creationId xmlns:a16="http://schemas.microsoft.com/office/drawing/2014/main" id="{D532BD5B-6386-4B09-9B74-F20591FA2DBA}"/>
              </a:ext>
            </a:extLst>
          </p:cNvPr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6585430" y="3536764"/>
            <a:ext cx="1980468" cy="1980468"/>
          </a:xfrm>
          <a:prstGeom prst="rect">
            <a:avLst/>
          </a:prstGeom>
        </p:spPr>
      </p:pic>
      <p:pic>
        <p:nvPicPr>
          <p:cNvPr id="283" name="圖片 282">
            <a:extLst>
              <a:ext uri="{FF2B5EF4-FFF2-40B4-BE49-F238E27FC236}">
                <a16:creationId xmlns:a16="http://schemas.microsoft.com/office/drawing/2014/main" id="{FBD8E374-4A52-49DD-BDF3-3144320ECC63}"/>
              </a:ext>
            </a:extLst>
          </p:cNvPr>
          <p:cNvPicPr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9561395" y="3553403"/>
            <a:ext cx="1947190" cy="1947190"/>
          </a:xfrm>
          <a:prstGeom prst="rect">
            <a:avLst/>
          </a:prstGeom>
        </p:spPr>
      </p:pic>
      <p:sp>
        <p:nvSpPr>
          <p:cNvPr id="284" name="標題 283">
            <a:extLst>
              <a:ext uri="{FF2B5EF4-FFF2-40B4-BE49-F238E27FC236}">
                <a16:creationId xmlns:a16="http://schemas.microsoft.com/office/drawing/2014/main" id="{DF98664F-F1CA-479F-A91B-18ECC757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綱要一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939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第一單元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/>
              <a:t>收縮圖</a:t>
            </a:r>
          </a:p>
        </p:txBody>
      </p:sp>
    </p:spTree>
    <p:extLst>
      <p:ext uri="{BB962C8B-B14F-4D97-AF65-F5344CB8AC3E}">
        <p14:creationId xmlns:p14="http://schemas.microsoft.com/office/powerpoint/2010/main" val="2056841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收縮圖 </a:t>
            </a:r>
            <a:r>
              <a:rPr lang="en-US" altLang="zh-TW" b="1" dirty="0"/>
              <a:t>– </a:t>
            </a:r>
            <a:r>
              <a:rPr lang="zh-TW" altLang="en-US" b="1" dirty="0"/>
              <a:t>正方形</a:t>
            </a:r>
            <a:endParaRPr lang="zh-TW" altLang="en-US" dirty="0"/>
          </a:p>
        </p:txBody>
      </p:sp>
      <p:sp>
        <p:nvSpPr>
          <p:cNvPr id="6" name="Rectangle 261 5"/>
          <p:cNvSpPr>
            <a:spLocks/>
          </p:cNvSpPr>
          <p:nvPr/>
        </p:nvSpPr>
        <p:spPr>
          <a:xfrm>
            <a:off x="1567541" y="1625600"/>
            <a:ext cx="3062515" cy="306251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" name="群組 2"/>
          <p:cNvGrpSpPr/>
          <p:nvPr/>
        </p:nvGrpSpPr>
        <p:grpSpPr>
          <a:xfrm>
            <a:off x="1625598" y="1683657"/>
            <a:ext cx="2946401" cy="2946401"/>
            <a:chOff x="1625598" y="1683657"/>
            <a:chExt cx="2946401" cy="2946401"/>
          </a:xfrm>
        </p:grpSpPr>
        <p:sp>
          <p:nvSpPr>
            <p:cNvPr id="7" name="Rectangle 8"/>
            <p:cNvSpPr>
              <a:spLocks/>
            </p:cNvSpPr>
            <p:nvPr/>
          </p:nvSpPr>
          <p:spPr>
            <a:xfrm>
              <a:off x="1625598" y="1683657"/>
              <a:ext cx="2946401" cy="294640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Rectangle 9"/>
            <p:cNvSpPr>
              <a:spLocks/>
            </p:cNvSpPr>
            <p:nvPr/>
          </p:nvSpPr>
          <p:spPr>
            <a:xfrm>
              <a:off x="1683656" y="1741714"/>
              <a:ext cx="2830286" cy="283028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Rectangle 10"/>
            <p:cNvSpPr>
              <a:spLocks/>
            </p:cNvSpPr>
            <p:nvPr/>
          </p:nvSpPr>
          <p:spPr>
            <a:xfrm>
              <a:off x="1741713" y="1799772"/>
              <a:ext cx="2714172" cy="271417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Rectangle 11"/>
            <p:cNvSpPr>
              <a:spLocks/>
            </p:cNvSpPr>
            <p:nvPr/>
          </p:nvSpPr>
          <p:spPr>
            <a:xfrm>
              <a:off x="1799770" y="1857829"/>
              <a:ext cx="2598057" cy="259805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Rectangle 12"/>
            <p:cNvSpPr>
              <a:spLocks/>
            </p:cNvSpPr>
            <p:nvPr/>
          </p:nvSpPr>
          <p:spPr>
            <a:xfrm>
              <a:off x="1857827" y="1915886"/>
              <a:ext cx="2481943" cy="24819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Rectangle 13"/>
            <p:cNvSpPr>
              <a:spLocks/>
            </p:cNvSpPr>
            <p:nvPr/>
          </p:nvSpPr>
          <p:spPr>
            <a:xfrm>
              <a:off x="1915884" y="1973943"/>
              <a:ext cx="2365828" cy="236582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Rectangle 14"/>
            <p:cNvSpPr>
              <a:spLocks/>
            </p:cNvSpPr>
            <p:nvPr/>
          </p:nvSpPr>
          <p:spPr>
            <a:xfrm>
              <a:off x="1973942" y="2032001"/>
              <a:ext cx="2249714" cy="224971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Rectangle 15"/>
            <p:cNvSpPr>
              <a:spLocks/>
            </p:cNvSpPr>
            <p:nvPr/>
          </p:nvSpPr>
          <p:spPr>
            <a:xfrm>
              <a:off x="2031999" y="2090058"/>
              <a:ext cx="2133600" cy="21336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Rectangle 16"/>
            <p:cNvSpPr>
              <a:spLocks/>
            </p:cNvSpPr>
            <p:nvPr/>
          </p:nvSpPr>
          <p:spPr>
            <a:xfrm>
              <a:off x="2090056" y="2148115"/>
              <a:ext cx="2017485" cy="201748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Rectangle 17"/>
            <p:cNvSpPr>
              <a:spLocks/>
            </p:cNvSpPr>
            <p:nvPr/>
          </p:nvSpPr>
          <p:spPr>
            <a:xfrm>
              <a:off x="2148113" y="2206172"/>
              <a:ext cx="1901371" cy="190137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Rectangle 18"/>
            <p:cNvSpPr>
              <a:spLocks/>
            </p:cNvSpPr>
            <p:nvPr/>
          </p:nvSpPr>
          <p:spPr>
            <a:xfrm>
              <a:off x="2206171" y="2264230"/>
              <a:ext cx="1785256" cy="178525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Rectangle 19"/>
            <p:cNvSpPr>
              <a:spLocks/>
            </p:cNvSpPr>
            <p:nvPr/>
          </p:nvSpPr>
          <p:spPr>
            <a:xfrm>
              <a:off x="2264228" y="2322287"/>
              <a:ext cx="1669142" cy="16691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Rectangle 20"/>
            <p:cNvSpPr>
              <a:spLocks/>
            </p:cNvSpPr>
            <p:nvPr/>
          </p:nvSpPr>
          <p:spPr>
            <a:xfrm>
              <a:off x="2322285" y="2380344"/>
              <a:ext cx="1553027" cy="155302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Rectangle 21"/>
            <p:cNvSpPr>
              <a:spLocks/>
            </p:cNvSpPr>
            <p:nvPr/>
          </p:nvSpPr>
          <p:spPr>
            <a:xfrm>
              <a:off x="2380342" y="2438401"/>
              <a:ext cx="1436913" cy="143691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Rectangle 22"/>
            <p:cNvSpPr>
              <a:spLocks/>
            </p:cNvSpPr>
            <p:nvPr/>
          </p:nvSpPr>
          <p:spPr>
            <a:xfrm>
              <a:off x="2438400" y="2496458"/>
              <a:ext cx="1320798" cy="13207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Rectangle 23"/>
            <p:cNvSpPr>
              <a:spLocks/>
            </p:cNvSpPr>
            <p:nvPr/>
          </p:nvSpPr>
          <p:spPr>
            <a:xfrm>
              <a:off x="2496457" y="2554516"/>
              <a:ext cx="1204684" cy="120468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Rectangle 24"/>
            <p:cNvSpPr>
              <a:spLocks/>
            </p:cNvSpPr>
            <p:nvPr/>
          </p:nvSpPr>
          <p:spPr>
            <a:xfrm>
              <a:off x="2554514" y="2612573"/>
              <a:ext cx="1088570" cy="108857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Rectangle 25"/>
            <p:cNvSpPr>
              <a:spLocks/>
            </p:cNvSpPr>
            <p:nvPr/>
          </p:nvSpPr>
          <p:spPr>
            <a:xfrm>
              <a:off x="2612571" y="2670630"/>
              <a:ext cx="972455" cy="97245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Rectangle 26"/>
            <p:cNvSpPr>
              <a:spLocks/>
            </p:cNvSpPr>
            <p:nvPr/>
          </p:nvSpPr>
          <p:spPr>
            <a:xfrm>
              <a:off x="2670628" y="2728688"/>
              <a:ext cx="856341" cy="8563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Rectangle 27"/>
            <p:cNvSpPr>
              <a:spLocks/>
            </p:cNvSpPr>
            <p:nvPr/>
          </p:nvSpPr>
          <p:spPr>
            <a:xfrm>
              <a:off x="2728686" y="2786745"/>
              <a:ext cx="740226" cy="7402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Rectangle 28"/>
            <p:cNvSpPr>
              <a:spLocks/>
            </p:cNvSpPr>
            <p:nvPr/>
          </p:nvSpPr>
          <p:spPr>
            <a:xfrm>
              <a:off x="2786743" y="2844802"/>
              <a:ext cx="624112" cy="62411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Rectangle 29"/>
            <p:cNvSpPr>
              <a:spLocks/>
            </p:cNvSpPr>
            <p:nvPr/>
          </p:nvSpPr>
          <p:spPr>
            <a:xfrm>
              <a:off x="2844800" y="2902859"/>
              <a:ext cx="507997" cy="50799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Rectangle 30"/>
            <p:cNvSpPr>
              <a:spLocks/>
            </p:cNvSpPr>
            <p:nvPr/>
          </p:nvSpPr>
          <p:spPr>
            <a:xfrm>
              <a:off x="2902858" y="2960917"/>
              <a:ext cx="391883" cy="3918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Rectangle 31"/>
            <p:cNvSpPr>
              <a:spLocks/>
            </p:cNvSpPr>
            <p:nvPr/>
          </p:nvSpPr>
          <p:spPr>
            <a:xfrm>
              <a:off x="2960915" y="3018974"/>
              <a:ext cx="275768" cy="2757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1" name="Rectangle 261 4"/>
          <p:cNvSpPr/>
          <p:nvPr/>
        </p:nvSpPr>
        <p:spPr>
          <a:xfrm>
            <a:off x="3018972" y="3077031"/>
            <a:ext cx="159654" cy="1596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直線圖說文字 1 3"/>
          <p:cNvSpPr/>
          <p:nvPr/>
        </p:nvSpPr>
        <p:spPr>
          <a:xfrm>
            <a:off x="5372060" y="3701143"/>
            <a:ext cx="1447879" cy="522514"/>
          </a:xfrm>
          <a:prstGeom prst="borderCallout1">
            <a:avLst>
              <a:gd name="adj1" fmla="val 50289"/>
              <a:gd name="adj2" fmla="val -279"/>
              <a:gd name="adj3" fmla="val -83198"/>
              <a:gd name="adj4" fmla="val -145873"/>
            </a:avLst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最後一個</a:t>
            </a:r>
          </a:p>
        </p:txBody>
      </p:sp>
      <p:sp>
        <p:nvSpPr>
          <p:cNvPr id="32" name="直線圖說文字 1 31"/>
          <p:cNvSpPr/>
          <p:nvPr/>
        </p:nvSpPr>
        <p:spPr>
          <a:xfrm>
            <a:off x="5372059" y="2090059"/>
            <a:ext cx="1447879" cy="522514"/>
          </a:xfrm>
          <a:prstGeom prst="borderCallout1">
            <a:avLst>
              <a:gd name="adj1" fmla="val 50289"/>
              <a:gd name="adj2" fmla="val -279"/>
              <a:gd name="adj3" fmla="val 78770"/>
              <a:gd name="adj4" fmla="val -49126"/>
            </a:avLst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第一個</a:t>
            </a:r>
          </a:p>
        </p:txBody>
      </p:sp>
      <p:sp>
        <p:nvSpPr>
          <p:cNvPr id="5" name="矩形 4"/>
          <p:cNvSpPr/>
          <p:nvPr/>
        </p:nvSpPr>
        <p:spPr>
          <a:xfrm>
            <a:off x="7395228" y="1857829"/>
            <a:ext cx="4031873" cy="959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只要畫出第一個、最後一個圖案，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中間的圖案會由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AMA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自動產生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871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第二單元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收縮圖</a:t>
            </a:r>
          </a:p>
        </p:txBody>
      </p:sp>
    </p:spTree>
    <p:extLst>
      <p:ext uri="{BB962C8B-B14F-4D97-AF65-F5344CB8AC3E}">
        <p14:creationId xmlns:p14="http://schemas.microsoft.com/office/powerpoint/2010/main" val="10760878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EX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OST" val="77.43559"/>
  <p:tag name="RMOST" val="173.8242"/>
  <p:tag name="TMOST" val="132.9617"/>
  <p:tag name="BMOST" val="188.700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OST" val="77.43559"/>
  <p:tag name="RMOST" val="273.9188"/>
  <p:tag name="TMOST" val="188.7008"/>
  <p:tag name="BMOST" val="539.33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OST" val="576.3887"/>
  <p:tag name="RMOST" val="706.1568"/>
  <p:tag name="TMOST" val="230.3105"/>
  <p:tag name="BMOST" val="310.571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OST" val="273.9188"/>
  <p:tag name="RMOST" val="445.4435"/>
  <p:tag name="TMOST" val="132.9617"/>
  <p:tag name="BMOST" val="230.310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OST" val="576.3887"/>
  <p:tag name="RMOST" val="726.1411"/>
  <p:tag name="TMOST" val="191.9843"/>
  <p:tag name="BMOST" val="501.673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OST" val="475.4882"/>
  <p:tag name="RMOST" val="647.0129"/>
  <p:tag name="TMOST" val="130.5752"/>
  <p:tag name="BMOST" val="191.984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OST" val="769.166"/>
  <p:tag name="RMOST" val="880.5836"/>
  <p:tag name="TMOST" val="132.9617"/>
  <p:tag name="BMOST" val="54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OST" val="674.6725"/>
  <p:tag name="RMOST" val="769.166"/>
  <p:tag name="TMOST" val="132.9617"/>
  <p:tag name="BMOST" val="194.370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BUTTO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EXT"/>
  <p:tag name="SST" val="201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BUTT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BUTT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BUTT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BUTT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BUTT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BUTT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BUTTON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>
          <a:solidFill>
            <a:schemeClr val="tx1"/>
          </a:solidFill>
          <a:miter lim="800000"/>
          <a:headEnd/>
          <a:tailEnd/>
        </a:ln>
        <a:effectLst/>
        <a:extLst/>
      </a:spPr>
      <a:bodyPr wrap="none" rtlCol="0" anchor="ctr"/>
      <a:lstStyle>
        <a:defPPr algn="ctr" eaLnBrk="1" hangingPunct="1">
          <a:spcBef>
            <a:spcPct val="0"/>
          </a:spcBef>
          <a:buFontTx/>
          <a:buNone/>
          <a:defRPr sz="1800">
            <a:latin typeface="微軟正黑體" pitchFamily="34" charset="-120"/>
            <a:ea typeface="微軟正黑體" pitchFamily="34" charset="-12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219</Words>
  <Application>Microsoft Office PowerPoint</Application>
  <PresentationFormat>寬螢幕</PresentationFormat>
  <Paragraphs>73</Paragraphs>
  <Slides>18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微軟正黑體</vt:lpstr>
      <vt:lpstr>新細明體</vt:lpstr>
      <vt:lpstr>Arial</vt:lpstr>
      <vt:lpstr>Calibri</vt:lpstr>
      <vt:lpstr>Office 佈景主題</vt:lpstr>
      <vt:lpstr>高一彈性數讀109-2-2-1實作</vt:lpstr>
      <vt:lpstr>歷程</vt:lpstr>
      <vt:lpstr>歷程綱要</vt:lpstr>
      <vt:lpstr>工具篇</vt:lpstr>
      <vt:lpstr>工作前</vt:lpstr>
      <vt:lpstr>綱要一</vt:lpstr>
      <vt:lpstr>第一單元</vt:lpstr>
      <vt:lpstr>收縮圖 – 正方形</vt:lpstr>
      <vt:lpstr>第二單元</vt:lpstr>
      <vt:lpstr>第三單元</vt:lpstr>
      <vt:lpstr>放射線</vt:lpstr>
      <vt:lpstr>第四單元</vt:lpstr>
      <vt:lpstr>綱要二</vt:lpstr>
      <vt:lpstr>第五單元</vt:lpstr>
      <vt:lpstr>第六單元</vt:lpstr>
      <vt:lpstr>第七單元</vt:lpstr>
      <vt:lpstr>第八單元</vt:lpstr>
      <vt:lpstr>回饋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mathcutetung</cp:lastModifiedBy>
  <cp:revision>134</cp:revision>
  <dcterms:created xsi:type="dcterms:W3CDTF">2013-10-22T23:56:45Z</dcterms:created>
  <dcterms:modified xsi:type="dcterms:W3CDTF">2021-04-13T01:46:35Z</dcterms:modified>
</cp:coreProperties>
</file>