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63" r:id="rId3"/>
    <p:sldId id="264" r:id="rId4"/>
    <p:sldId id="279" r:id="rId5"/>
    <p:sldId id="421" r:id="rId6"/>
    <p:sldId id="321" r:id="rId7"/>
    <p:sldId id="265" r:id="rId8"/>
    <p:sldId id="420" r:id="rId9"/>
    <p:sldId id="273" r:id="rId10"/>
    <p:sldId id="267" r:id="rId11"/>
    <p:sldId id="422" r:id="rId12"/>
    <p:sldId id="268" r:id="rId13"/>
    <p:sldId id="322" r:id="rId14"/>
    <p:sldId id="269" r:id="rId15"/>
    <p:sldId id="432" r:id="rId16"/>
    <p:sldId id="270" r:id="rId17"/>
    <p:sldId id="425" r:id="rId18"/>
    <p:sldId id="271" r:id="rId19"/>
    <p:sldId id="426" r:id="rId20"/>
    <p:sldId id="427" r:id="rId21"/>
    <p:sldId id="428" r:id="rId22"/>
    <p:sldId id="429" r:id="rId23"/>
    <p:sldId id="430" r:id="rId24"/>
    <p:sldId id="431" r:id="rId25"/>
    <p:sldId id="272" r:id="rId26"/>
    <p:sldId id="277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  <a:srgbClr val="FFC000"/>
    <a:srgbClr val="000000"/>
    <a:srgbClr val="95B3D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7" autoAdjust="0"/>
    <p:restoredTop sz="94660"/>
  </p:normalViewPr>
  <p:slideViewPr>
    <p:cSldViewPr>
      <p:cViewPr>
        <p:scale>
          <a:sx n="66" d="100"/>
          <a:sy n="66" d="100"/>
        </p:scale>
        <p:origin x="624" y="-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434EB-DCFA-4C25-AD66-BFE49B34DA96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A1B02-C92F-4CF0-904F-9AE4427D5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94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739B-9D83-4A4F-B51C-3C6C9398800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27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739B-9D83-4A4F-B51C-3C6C9398800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ma.nctu.edu.tw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93576" y="6356351"/>
            <a:ext cx="877888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415480" y="6356352"/>
            <a:ext cx="1271464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272464" y="274639"/>
            <a:ext cx="1309936" cy="5851525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518848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4574357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20771" y="3886200"/>
            <a:ext cx="376711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631504" y="6356352"/>
            <a:ext cx="1368152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hlinkClick r:id="rId2"/>
          </p:cNvPr>
          <p:cNvPicPr>
            <a:picLocks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14029" y="6080988"/>
            <a:ext cx="926672" cy="438950"/>
          </a:xfrm>
          <a:prstGeom prst="rect">
            <a:avLst/>
          </a:prstGeom>
        </p:spPr>
      </p:pic>
      <p:sp>
        <p:nvSpPr>
          <p:cNvPr id="8" name="矩形 7">
            <a:hlinkClick r:id="rId2"/>
          </p:cNvPr>
          <p:cNvSpPr/>
          <p:nvPr userDrawn="1"/>
        </p:nvSpPr>
        <p:spPr>
          <a:xfrm>
            <a:off x="342900" y="6438900"/>
            <a:ext cx="18097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Ama.nctu.edu.tw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9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052737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052737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1844825"/>
            <a:ext cx="5386917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05273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1844825"/>
            <a:ext cx="5389033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slide" Target="../slides/slide18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14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7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3.xml"/><Relationship Id="rId22" Type="http://schemas.openxmlformats.org/officeDocument/2006/relationships/slide" Target="../slides/slide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872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2021/4/27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496600" y="6356351"/>
            <a:ext cx="517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>
            <a:hlinkClick r:id="rId14" action="ppaction://hlinksldjump"/>
          </p:cNvPr>
          <p:cNvSpPr/>
          <p:nvPr userDrawn="1"/>
        </p:nvSpPr>
        <p:spPr bwMode="auto">
          <a:xfrm>
            <a:off x="10488488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綱  要</a:t>
            </a:r>
          </a:p>
        </p:txBody>
      </p:sp>
      <p:sp>
        <p:nvSpPr>
          <p:cNvPr id="8" name="矩形 7">
            <a:hlinkClick r:id="rId15" action="ppaction://hlinksldjump"/>
          </p:cNvPr>
          <p:cNvSpPr/>
          <p:nvPr userDrawn="1"/>
        </p:nvSpPr>
        <p:spPr bwMode="auto">
          <a:xfrm>
            <a:off x="9566326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第一單元</a:t>
            </a:r>
          </a:p>
        </p:txBody>
      </p:sp>
      <p:sp>
        <p:nvSpPr>
          <p:cNvPr id="10" name="矩形 9">
            <a:hlinkClick r:id="rId16" action="ppaction://hlinksldjump"/>
          </p:cNvPr>
          <p:cNvSpPr/>
          <p:nvPr userDrawn="1"/>
        </p:nvSpPr>
        <p:spPr bwMode="auto">
          <a:xfrm>
            <a:off x="7722002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第三單元</a:t>
            </a:r>
          </a:p>
        </p:txBody>
      </p:sp>
      <p:sp>
        <p:nvSpPr>
          <p:cNvPr id="12" name="矩形 11">
            <a:hlinkClick r:id="rId17" action="ppaction://hlinksldjump"/>
          </p:cNvPr>
          <p:cNvSpPr/>
          <p:nvPr userDrawn="1"/>
        </p:nvSpPr>
        <p:spPr bwMode="auto">
          <a:xfrm>
            <a:off x="5877678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第五單元</a:t>
            </a:r>
          </a:p>
        </p:txBody>
      </p:sp>
      <p:sp>
        <p:nvSpPr>
          <p:cNvPr id="14" name="矩形 13">
            <a:hlinkClick r:id="rId18" action="ppaction://hlinksldjump"/>
          </p:cNvPr>
          <p:cNvSpPr/>
          <p:nvPr userDrawn="1"/>
        </p:nvSpPr>
        <p:spPr bwMode="auto">
          <a:xfrm>
            <a:off x="4033354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第七單元</a:t>
            </a:r>
          </a:p>
        </p:txBody>
      </p:sp>
      <p:sp>
        <p:nvSpPr>
          <p:cNvPr id="18" name="矩形 17">
            <a:hlinkClick r:id="rId19" action="ppaction://hlinksldjump"/>
          </p:cNvPr>
          <p:cNvSpPr/>
          <p:nvPr userDrawn="1"/>
        </p:nvSpPr>
        <p:spPr bwMode="auto">
          <a:xfrm>
            <a:off x="8644164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第二單元</a:t>
            </a:r>
          </a:p>
        </p:txBody>
      </p:sp>
      <p:sp>
        <p:nvSpPr>
          <p:cNvPr id="19" name="矩形 18">
            <a:hlinkClick r:id="rId20" action="ppaction://hlinksldjump"/>
          </p:cNvPr>
          <p:cNvSpPr/>
          <p:nvPr userDrawn="1"/>
        </p:nvSpPr>
        <p:spPr bwMode="auto">
          <a:xfrm>
            <a:off x="6799840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第四單元</a:t>
            </a:r>
          </a:p>
        </p:txBody>
      </p:sp>
      <p:sp>
        <p:nvSpPr>
          <p:cNvPr id="20" name="矩形 19">
            <a:hlinkClick r:id="rId21" action="ppaction://hlinksldjump"/>
          </p:cNvPr>
          <p:cNvSpPr/>
          <p:nvPr userDrawn="1"/>
        </p:nvSpPr>
        <p:spPr bwMode="auto">
          <a:xfrm>
            <a:off x="4955516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第六單元</a:t>
            </a:r>
          </a:p>
        </p:txBody>
      </p:sp>
      <p:sp>
        <p:nvSpPr>
          <p:cNvPr id="21" name="矩形 20">
            <a:hlinkClick r:id="rId22" action="ppaction://hlinksldjump"/>
          </p:cNvPr>
          <p:cNvSpPr/>
          <p:nvPr userDrawn="1"/>
        </p:nvSpPr>
        <p:spPr bwMode="auto">
          <a:xfrm>
            <a:off x="3111192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第八單元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slide" Target="slide18.xml"/><Relationship Id="rId4" Type="http://schemas.openxmlformats.org/officeDocument/2006/relationships/slide" Target="slide10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13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56.xml"/><Relationship Id="rId117" Type="http://schemas.openxmlformats.org/officeDocument/2006/relationships/tags" Target="../tags/tag147.xml"/><Relationship Id="rId21" Type="http://schemas.openxmlformats.org/officeDocument/2006/relationships/tags" Target="../tags/tag51.xml"/><Relationship Id="rId42" Type="http://schemas.openxmlformats.org/officeDocument/2006/relationships/tags" Target="../tags/tag72.xml"/><Relationship Id="rId47" Type="http://schemas.openxmlformats.org/officeDocument/2006/relationships/tags" Target="../tags/tag77.xml"/><Relationship Id="rId63" Type="http://schemas.openxmlformats.org/officeDocument/2006/relationships/tags" Target="../tags/tag93.xml"/><Relationship Id="rId68" Type="http://schemas.openxmlformats.org/officeDocument/2006/relationships/tags" Target="../tags/tag98.xml"/><Relationship Id="rId84" Type="http://schemas.openxmlformats.org/officeDocument/2006/relationships/tags" Target="../tags/tag114.xml"/><Relationship Id="rId89" Type="http://schemas.openxmlformats.org/officeDocument/2006/relationships/tags" Target="../tags/tag119.xml"/><Relationship Id="rId112" Type="http://schemas.openxmlformats.org/officeDocument/2006/relationships/tags" Target="../tags/tag142.xml"/><Relationship Id="rId133" Type="http://schemas.openxmlformats.org/officeDocument/2006/relationships/slide" Target="slide25.xml"/><Relationship Id="rId138" Type="http://schemas.openxmlformats.org/officeDocument/2006/relationships/image" Target="../media/image18.png"/><Relationship Id="rId16" Type="http://schemas.openxmlformats.org/officeDocument/2006/relationships/tags" Target="../tags/tag46.xml"/><Relationship Id="rId107" Type="http://schemas.openxmlformats.org/officeDocument/2006/relationships/tags" Target="../tags/tag137.xml"/><Relationship Id="rId11" Type="http://schemas.openxmlformats.org/officeDocument/2006/relationships/tags" Target="../tags/tag41.xml"/><Relationship Id="rId32" Type="http://schemas.openxmlformats.org/officeDocument/2006/relationships/tags" Target="../tags/tag62.xml"/><Relationship Id="rId37" Type="http://schemas.openxmlformats.org/officeDocument/2006/relationships/tags" Target="../tags/tag67.xml"/><Relationship Id="rId53" Type="http://schemas.openxmlformats.org/officeDocument/2006/relationships/tags" Target="../tags/tag83.xml"/><Relationship Id="rId58" Type="http://schemas.openxmlformats.org/officeDocument/2006/relationships/tags" Target="../tags/tag88.xml"/><Relationship Id="rId74" Type="http://schemas.openxmlformats.org/officeDocument/2006/relationships/tags" Target="../tags/tag104.xml"/><Relationship Id="rId79" Type="http://schemas.openxmlformats.org/officeDocument/2006/relationships/tags" Target="../tags/tag109.xml"/><Relationship Id="rId102" Type="http://schemas.openxmlformats.org/officeDocument/2006/relationships/tags" Target="../tags/tag132.xml"/><Relationship Id="rId123" Type="http://schemas.openxmlformats.org/officeDocument/2006/relationships/tags" Target="../tags/tag153.xml"/><Relationship Id="rId128" Type="http://schemas.openxmlformats.org/officeDocument/2006/relationships/tags" Target="../tags/tag158.xml"/><Relationship Id="rId5" Type="http://schemas.openxmlformats.org/officeDocument/2006/relationships/tags" Target="../tags/tag35.xml"/><Relationship Id="rId90" Type="http://schemas.openxmlformats.org/officeDocument/2006/relationships/tags" Target="../tags/tag120.xml"/><Relationship Id="rId95" Type="http://schemas.openxmlformats.org/officeDocument/2006/relationships/tags" Target="../tags/tag125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43" Type="http://schemas.openxmlformats.org/officeDocument/2006/relationships/tags" Target="../tags/tag73.xml"/><Relationship Id="rId48" Type="http://schemas.openxmlformats.org/officeDocument/2006/relationships/tags" Target="../tags/tag78.xml"/><Relationship Id="rId64" Type="http://schemas.openxmlformats.org/officeDocument/2006/relationships/tags" Target="../tags/tag94.xml"/><Relationship Id="rId69" Type="http://schemas.openxmlformats.org/officeDocument/2006/relationships/tags" Target="../tags/tag99.xml"/><Relationship Id="rId113" Type="http://schemas.openxmlformats.org/officeDocument/2006/relationships/tags" Target="../tags/tag143.xml"/><Relationship Id="rId118" Type="http://schemas.openxmlformats.org/officeDocument/2006/relationships/tags" Target="../tags/tag148.xml"/><Relationship Id="rId134" Type="http://schemas.openxmlformats.org/officeDocument/2006/relationships/image" Target="../media/image14.png"/><Relationship Id="rId139" Type="http://schemas.openxmlformats.org/officeDocument/2006/relationships/image" Target="../media/image19.png"/><Relationship Id="rId8" Type="http://schemas.openxmlformats.org/officeDocument/2006/relationships/tags" Target="../tags/tag38.xml"/><Relationship Id="rId51" Type="http://schemas.openxmlformats.org/officeDocument/2006/relationships/tags" Target="../tags/tag81.xml"/><Relationship Id="rId72" Type="http://schemas.openxmlformats.org/officeDocument/2006/relationships/tags" Target="../tags/tag102.xml"/><Relationship Id="rId80" Type="http://schemas.openxmlformats.org/officeDocument/2006/relationships/tags" Target="../tags/tag110.xml"/><Relationship Id="rId85" Type="http://schemas.openxmlformats.org/officeDocument/2006/relationships/tags" Target="../tags/tag115.xml"/><Relationship Id="rId93" Type="http://schemas.openxmlformats.org/officeDocument/2006/relationships/tags" Target="../tags/tag123.xml"/><Relationship Id="rId98" Type="http://schemas.openxmlformats.org/officeDocument/2006/relationships/tags" Target="../tags/tag128.xml"/><Relationship Id="rId121" Type="http://schemas.openxmlformats.org/officeDocument/2006/relationships/tags" Target="../tags/tag151.xml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tags" Target="../tags/tag63.xml"/><Relationship Id="rId38" Type="http://schemas.openxmlformats.org/officeDocument/2006/relationships/tags" Target="../tags/tag68.xml"/><Relationship Id="rId46" Type="http://schemas.openxmlformats.org/officeDocument/2006/relationships/tags" Target="../tags/tag76.xml"/><Relationship Id="rId59" Type="http://schemas.openxmlformats.org/officeDocument/2006/relationships/tags" Target="../tags/tag89.xml"/><Relationship Id="rId67" Type="http://schemas.openxmlformats.org/officeDocument/2006/relationships/tags" Target="../tags/tag97.xml"/><Relationship Id="rId103" Type="http://schemas.openxmlformats.org/officeDocument/2006/relationships/tags" Target="../tags/tag133.xml"/><Relationship Id="rId108" Type="http://schemas.openxmlformats.org/officeDocument/2006/relationships/tags" Target="../tags/tag138.xml"/><Relationship Id="rId116" Type="http://schemas.openxmlformats.org/officeDocument/2006/relationships/tags" Target="../tags/tag146.xml"/><Relationship Id="rId124" Type="http://schemas.openxmlformats.org/officeDocument/2006/relationships/tags" Target="../tags/tag154.xml"/><Relationship Id="rId129" Type="http://schemas.openxmlformats.org/officeDocument/2006/relationships/slideLayout" Target="../slideLayouts/slideLayout3.xml"/><Relationship Id="rId137" Type="http://schemas.openxmlformats.org/officeDocument/2006/relationships/image" Target="../media/image17.png"/><Relationship Id="rId20" Type="http://schemas.openxmlformats.org/officeDocument/2006/relationships/tags" Target="../tags/tag50.xml"/><Relationship Id="rId41" Type="http://schemas.openxmlformats.org/officeDocument/2006/relationships/tags" Target="../tags/tag71.xml"/><Relationship Id="rId54" Type="http://schemas.openxmlformats.org/officeDocument/2006/relationships/tags" Target="../tags/tag84.xml"/><Relationship Id="rId62" Type="http://schemas.openxmlformats.org/officeDocument/2006/relationships/tags" Target="../tags/tag92.xml"/><Relationship Id="rId70" Type="http://schemas.openxmlformats.org/officeDocument/2006/relationships/tags" Target="../tags/tag100.xml"/><Relationship Id="rId75" Type="http://schemas.openxmlformats.org/officeDocument/2006/relationships/tags" Target="../tags/tag105.xml"/><Relationship Id="rId83" Type="http://schemas.openxmlformats.org/officeDocument/2006/relationships/tags" Target="../tags/tag113.xml"/><Relationship Id="rId88" Type="http://schemas.openxmlformats.org/officeDocument/2006/relationships/tags" Target="../tags/tag118.xml"/><Relationship Id="rId91" Type="http://schemas.openxmlformats.org/officeDocument/2006/relationships/tags" Target="../tags/tag121.xml"/><Relationship Id="rId96" Type="http://schemas.openxmlformats.org/officeDocument/2006/relationships/tags" Target="../tags/tag126.xml"/><Relationship Id="rId111" Type="http://schemas.openxmlformats.org/officeDocument/2006/relationships/tags" Target="../tags/tag141.xml"/><Relationship Id="rId132" Type="http://schemas.openxmlformats.org/officeDocument/2006/relationships/slide" Target="slide18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36" Type="http://schemas.openxmlformats.org/officeDocument/2006/relationships/tags" Target="../tags/tag66.xml"/><Relationship Id="rId49" Type="http://schemas.openxmlformats.org/officeDocument/2006/relationships/tags" Target="../tags/tag79.xml"/><Relationship Id="rId57" Type="http://schemas.openxmlformats.org/officeDocument/2006/relationships/tags" Target="../tags/tag87.xml"/><Relationship Id="rId106" Type="http://schemas.openxmlformats.org/officeDocument/2006/relationships/tags" Target="../tags/tag136.xml"/><Relationship Id="rId114" Type="http://schemas.openxmlformats.org/officeDocument/2006/relationships/tags" Target="../tags/tag144.xml"/><Relationship Id="rId119" Type="http://schemas.openxmlformats.org/officeDocument/2006/relationships/tags" Target="../tags/tag149.xml"/><Relationship Id="rId127" Type="http://schemas.openxmlformats.org/officeDocument/2006/relationships/tags" Target="../tags/tag157.xml"/><Relationship Id="rId10" Type="http://schemas.openxmlformats.org/officeDocument/2006/relationships/tags" Target="../tags/tag40.xml"/><Relationship Id="rId31" Type="http://schemas.openxmlformats.org/officeDocument/2006/relationships/tags" Target="../tags/tag61.xml"/><Relationship Id="rId44" Type="http://schemas.openxmlformats.org/officeDocument/2006/relationships/tags" Target="../tags/tag74.xml"/><Relationship Id="rId52" Type="http://schemas.openxmlformats.org/officeDocument/2006/relationships/tags" Target="../tags/tag82.xml"/><Relationship Id="rId60" Type="http://schemas.openxmlformats.org/officeDocument/2006/relationships/tags" Target="../tags/tag90.xml"/><Relationship Id="rId65" Type="http://schemas.openxmlformats.org/officeDocument/2006/relationships/tags" Target="../tags/tag95.xml"/><Relationship Id="rId73" Type="http://schemas.openxmlformats.org/officeDocument/2006/relationships/tags" Target="../tags/tag103.xml"/><Relationship Id="rId78" Type="http://schemas.openxmlformats.org/officeDocument/2006/relationships/tags" Target="../tags/tag108.xml"/><Relationship Id="rId81" Type="http://schemas.openxmlformats.org/officeDocument/2006/relationships/tags" Target="../tags/tag111.xml"/><Relationship Id="rId86" Type="http://schemas.openxmlformats.org/officeDocument/2006/relationships/tags" Target="../tags/tag116.xml"/><Relationship Id="rId94" Type="http://schemas.openxmlformats.org/officeDocument/2006/relationships/tags" Target="../tags/tag124.xml"/><Relationship Id="rId99" Type="http://schemas.openxmlformats.org/officeDocument/2006/relationships/tags" Target="../tags/tag129.xml"/><Relationship Id="rId101" Type="http://schemas.openxmlformats.org/officeDocument/2006/relationships/tags" Target="../tags/tag131.xml"/><Relationship Id="rId122" Type="http://schemas.openxmlformats.org/officeDocument/2006/relationships/tags" Target="../tags/tag152.xml"/><Relationship Id="rId130" Type="http://schemas.openxmlformats.org/officeDocument/2006/relationships/slide" Target="slide13.xml"/><Relationship Id="rId135" Type="http://schemas.openxmlformats.org/officeDocument/2006/relationships/image" Target="../media/image15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9" Type="http://schemas.openxmlformats.org/officeDocument/2006/relationships/tags" Target="../tags/tag69.xml"/><Relationship Id="rId109" Type="http://schemas.openxmlformats.org/officeDocument/2006/relationships/tags" Target="../tags/tag139.xml"/><Relationship Id="rId34" Type="http://schemas.openxmlformats.org/officeDocument/2006/relationships/tags" Target="../tags/tag64.xml"/><Relationship Id="rId50" Type="http://schemas.openxmlformats.org/officeDocument/2006/relationships/tags" Target="../tags/tag80.xml"/><Relationship Id="rId55" Type="http://schemas.openxmlformats.org/officeDocument/2006/relationships/tags" Target="../tags/tag85.xml"/><Relationship Id="rId76" Type="http://schemas.openxmlformats.org/officeDocument/2006/relationships/tags" Target="../tags/tag106.xml"/><Relationship Id="rId97" Type="http://schemas.openxmlformats.org/officeDocument/2006/relationships/tags" Target="../tags/tag127.xml"/><Relationship Id="rId104" Type="http://schemas.openxmlformats.org/officeDocument/2006/relationships/tags" Target="../tags/tag134.xml"/><Relationship Id="rId120" Type="http://schemas.openxmlformats.org/officeDocument/2006/relationships/tags" Target="../tags/tag150.xml"/><Relationship Id="rId125" Type="http://schemas.openxmlformats.org/officeDocument/2006/relationships/tags" Target="../tags/tag155.xml"/><Relationship Id="rId7" Type="http://schemas.openxmlformats.org/officeDocument/2006/relationships/tags" Target="../tags/tag37.xml"/><Relationship Id="rId71" Type="http://schemas.openxmlformats.org/officeDocument/2006/relationships/tags" Target="../tags/tag101.xml"/><Relationship Id="rId92" Type="http://schemas.openxmlformats.org/officeDocument/2006/relationships/tags" Target="../tags/tag122.xml"/><Relationship Id="rId2" Type="http://schemas.openxmlformats.org/officeDocument/2006/relationships/tags" Target="../tags/tag32.xml"/><Relationship Id="rId29" Type="http://schemas.openxmlformats.org/officeDocument/2006/relationships/tags" Target="../tags/tag59.xml"/><Relationship Id="rId24" Type="http://schemas.openxmlformats.org/officeDocument/2006/relationships/tags" Target="../tags/tag54.xml"/><Relationship Id="rId40" Type="http://schemas.openxmlformats.org/officeDocument/2006/relationships/tags" Target="../tags/tag70.xml"/><Relationship Id="rId45" Type="http://schemas.openxmlformats.org/officeDocument/2006/relationships/tags" Target="../tags/tag75.xml"/><Relationship Id="rId66" Type="http://schemas.openxmlformats.org/officeDocument/2006/relationships/tags" Target="../tags/tag96.xml"/><Relationship Id="rId87" Type="http://schemas.openxmlformats.org/officeDocument/2006/relationships/tags" Target="../tags/tag117.xml"/><Relationship Id="rId110" Type="http://schemas.openxmlformats.org/officeDocument/2006/relationships/tags" Target="../tags/tag140.xml"/><Relationship Id="rId115" Type="http://schemas.openxmlformats.org/officeDocument/2006/relationships/tags" Target="../tags/tag145.xml"/><Relationship Id="rId131" Type="http://schemas.openxmlformats.org/officeDocument/2006/relationships/slide" Target="slide10.xml"/><Relationship Id="rId136" Type="http://schemas.openxmlformats.org/officeDocument/2006/relationships/image" Target="../media/image16.png"/><Relationship Id="rId61" Type="http://schemas.openxmlformats.org/officeDocument/2006/relationships/tags" Target="../tags/tag91.xml"/><Relationship Id="rId82" Type="http://schemas.openxmlformats.org/officeDocument/2006/relationships/tags" Target="../tags/tag112.xml"/><Relationship Id="rId19" Type="http://schemas.openxmlformats.org/officeDocument/2006/relationships/tags" Target="../tags/tag49.xml"/><Relationship Id="rId14" Type="http://schemas.openxmlformats.org/officeDocument/2006/relationships/tags" Target="../tags/tag44.xml"/><Relationship Id="rId30" Type="http://schemas.openxmlformats.org/officeDocument/2006/relationships/tags" Target="../tags/tag60.xml"/><Relationship Id="rId35" Type="http://schemas.openxmlformats.org/officeDocument/2006/relationships/tags" Target="../tags/tag65.xml"/><Relationship Id="rId56" Type="http://schemas.openxmlformats.org/officeDocument/2006/relationships/tags" Target="../tags/tag86.xml"/><Relationship Id="rId77" Type="http://schemas.openxmlformats.org/officeDocument/2006/relationships/tags" Target="../tags/tag107.xml"/><Relationship Id="rId100" Type="http://schemas.openxmlformats.org/officeDocument/2006/relationships/tags" Target="../tags/tag130.xml"/><Relationship Id="rId105" Type="http://schemas.openxmlformats.org/officeDocument/2006/relationships/tags" Target="../tags/tag135.xml"/><Relationship Id="rId126" Type="http://schemas.openxmlformats.org/officeDocument/2006/relationships/tags" Target="../tags/tag1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197.xml"/><Relationship Id="rId117" Type="http://schemas.openxmlformats.org/officeDocument/2006/relationships/tags" Target="../tags/tag288.xml"/><Relationship Id="rId21" Type="http://schemas.openxmlformats.org/officeDocument/2006/relationships/tags" Target="../tags/tag192.xml"/><Relationship Id="rId42" Type="http://schemas.openxmlformats.org/officeDocument/2006/relationships/tags" Target="../tags/tag213.xml"/><Relationship Id="rId47" Type="http://schemas.openxmlformats.org/officeDocument/2006/relationships/tags" Target="../tags/tag218.xml"/><Relationship Id="rId63" Type="http://schemas.openxmlformats.org/officeDocument/2006/relationships/tags" Target="../tags/tag234.xml"/><Relationship Id="rId68" Type="http://schemas.openxmlformats.org/officeDocument/2006/relationships/tags" Target="../tags/tag239.xml"/><Relationship Id="rId84" Type="http://schemas.openxmlformats.org/officeDocument/2006/relationships/tags" Target="../tags/tag255.xml"/><Relationship Id="rId89" Type="http://schemas.openxmlformats.org/officeDocument/2006/relationships/tags" Target="../tags/tag260.xml"/><Relationship Id="rId112" Type="http://schemas.openxmlformats.org/officeDocument/2006/relationships/tags" Target="../tags/tag283.xml"/><Relationship Id="rId133" Type="http://schemas.openxmlformats.org/officeDocument/2006/relationships/tags" Target="../tags/tag304.xml"/><Relationship Id="rId138" Type="http://schemas.openxmlformats.org/officeDocument/2006/relationships/tags" Target="../tags/tag309.xml"/><Relationship Id="rId154" Type="http://schemas.openxmlformats.org/officeDocument/2006/relationships/tags" Target="../tags/tag325.xml"/><Relationship Id="rId159" Type="http://schemas.openxmlformats.org/officeDocument/2006/relationships/tags" Target="../tags/tag330.xml"/><Relationship Id="rId175" Type="http://schemas.openxmlformats.org/officeDocument/2006/relationships/slideLayout" Target="../slideLayouts/slideLayout8.xml"/><Relationship Id="rId170" Type="http://schemas.openxmlformats.org/officeDocument/2006/relationships/tags" Target="../tags/tag341.xml"/><Relationship Id="rId16" Type="http://schemas.openxmlformats.org/officeDocument/2006/relationships/tags" Target="../tags/tag187.xml"/><Relationship Id="rId107" Type="http://schemas.openxmlformats.org/officeDocument/2006/relationships/tags" Target="../tags/tag278.xml"/><Relationship Id="rId11" Type="http://schemas.openxmlformats.org/officeDocument/2006/relationships/tags" Target="../tags/tag182.xml"/><Relationship Id="rId32" Type="http://schemas.openxmlformats.org/officeDocument/2006/relationships/tags" Target="../tags/tag203.xml"/><Relationship Id="rId37" Type="http://schemas.openxmlformats.org/officeDocument/2006/relationships/tags" Target="../tags/tag208.xml"/><Relationship Id="rId53" Type="http://schemas.openxmlformats.org/officeDocument/2006/relationships/tags" Target="../tags/tag224.xml"/><Relationship Id="rId58" Type="http://schemas.openxmlformats.org/officeDocument/2006/relationships/tags" Target="../tags/tag229.xml"/><Relationship Id="rId74" Type="http://schemas.openxmlformats.org/officeDocument/2006/relationships/tags" Target="../tags/tag245.xml"/><Relationship Id="rId79" Type="http://schemas.openxmlformats.org/officeDocument/2006/relationships/tags" Target="../tags/tag250.xml"/><Relationship Id="rId102" Type="http://schemas.openxmlformats.org/officeDocument/2006/relationships/tags" Target="../tags/tag273.xml"/><Relationship Id="rId123" Type="http://schemas.openxmlformats.org/officeDocument/2006/relationships/tags" Target="../tags/tag294.xml"/><Relationship Id="rId128" Type="http://schemas.openxmlformats.org/officeDocument/2006/relationships/tags" Target="../tags/tag299.xml"/><Relationship Id="rId144" Type="http://schemas.openxmlformats.org/officeDocument/2006/relationships/tags" Target="../tags/tag315.xml"/><Relationship Id="rId149" Type="http://schemas.openxmlformats.org/officeDocument/2006/relationships/tags" Target="../tags/tag320.xml"/><Relationship Id="rId5" Type="http://schemas.openxmlformats.org/officeDocument/2006/relationships/tags" Target="../tags/tag176.xml"/><Relationship Id="rId90" Type="http://schemas.openxmlformats.org/officeDocument/2006/relationships/tags" Target="../tags/tag261.xml"/><Relationship Id="rId95" Type="http://schemas.openxmlformats.org/officeDocument/2006/relationships/tags" Target="../tags/tag266.xml"/><Relationship Id="rId160" Type="http://schemas.openxmlformats.org/officeDocument/2006/relationships/tags" Target="../tags/tag331.xml"/><Relationship Id="rId165" Type="http://schemas.openxmlformats.org/officeDocument/2006/relationships/tags" Target="../tags/tag336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43" Type="http://schemas.openxmlformats.org/officeDocument/2006/relationships/tags" Target="../tags/tag214.xml"/><Relationship Id="rId48" Type="http://schemas.openxmlformats.org/officeDocument/2006/relationships/tags" Target="../tags/tag219.xml"/><Relationship Id="rId64" Type="http://schemas.openxmlformats.org/officeDocument/2006/relationships/tags" Target="../tags/tag235.xml"/><Relationship Id="rId69" Type="http://schemas.openxmlformats.org/officeDocument/2006/relationships/tags" Target="../tags/tag240.xml"/><Relationship Id="rId113" Type="http://schemas.openxmlformats.org/officeDocument/2006/relationships/tags" Target="../tags/tag284.xml"/><Relationship Id="rId118" Type="http://schemas.openxmlformats.org/officeDocument/2006/relationships/tags" Target="../tags/tag289.xml"/><Relationship Id="rId134" Type="http://schemas.openxmlformats.org/officeDocument/2006/relationships/tags" Target="../tags/tag305.xml"/><Relationship Id="rId139" Type="http://schemas.openxmlformats.org/officeDocument/2006/relationships/tags" Target="../tags/tag310.xml"/><Relationship Id="rId80" Type="http://schemas.openxmlformats.org/officeDocument/2006/relationships/tags" Target="../tags/tag251.xml"/><Relationship Id="rId85" Type="http://schemas.openxmlformats.org/officeDocument/2006/relationships/tags" Target="../tags/tag256.xml"/><Relationship Id="rId150" Type="http://schemas.openxmlformats.org/officeDocument/2006/relationships/tags" Target="../tags/tag321.xml"/><Relationship Id="rId155" Type="http://schemas.openxmlformats.org/officeDocument/2006/relationships/tags" Target="../tags/tag326.xml"/><Relationship Id="rId171" Type="http://schemas.openxmlformats.org/officeDocument/2006/relationships/tags" Target="../tags/tag342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33" Type="http://schemas.openxmlformats.org/officeDocument/2006/relationships/tags" Target="../tags/tag204.xml"/><Relationship Id="rId38" Type="http://schemas.openxmlformats.org/officeDocument/2006/relationships/tags" Target="../tags/tag209.xml"/><Relationship Id="rId59" Type="http://schemas.openxmlformats.org/officeDocument/2006/relationships/tags" Target="../tags/tag230.xml"/><Relationship Id="rId103" Type="http://schemas.openxmlformats.org/officeDocument/2006/relationships/tags" Target="../tags/tag274.xml"/><Relationship Id="rId108" Type="http://schemas.openxmlformats.org/officeDocument/2006/relationships/tags" Target="../tags/tag279.xml"/><Relationship Id="rId124" Type="http://schemas.openxmlformats.org/officeDocument/2006/relationships/tags" Target="../tags/tag295.xml"/><Relationship Id="rId129" Type="http://schemas.openxmlformats.org/officeDocument/2006/relationships/tags" Target="../tags/tag300.xml"/><Relationship Id="rId54" Type="http://schemas.openxmlformats.org/officeDocument/2006/relationships/tags" Target="../tags/tag225.xml"/><Relationship Id="rId70" Type="http://schemas.openxmlformats.org/officeDocument/2006/relationships/tags" Target="../tags/tag241.xml"/><Relationship Id="rId75" Type="http://schemas.openxmlformats.org/officeDocument/2006/relationships/tags" Target="../tags/tag246.xml"/><Relationship Id="rId91" Type="http://schemas.openxmlformats.org/officeDocument/2006/relationships/tags" Target="../tags/tag262.xml"/><Relationship Id="rId96" Type="http://schemas.openxmlformats.org/officeDocument/2006/relationships/tags" Target="../tags/tag267.xml"/><Relationship Id="rId140" Type="http://schemas.openxmlformats.org/officeDocument/2006/relationships/tags" Target="../tags/tag311.xml"/><Relationship Id="rId145" Type="http://schemas.openxmlformats.org/officeDocument/2006/relationships/tags" Target="../tags/tag316.xml"/><Relationship Id="rId161" Type="http://schemas.openxmlformats.org/officeDocument/2006/relationships/tags" Target="../tags/tag332.xml"/><Relationship Id="rId166" Type="http://schemas.openxmlformats.org/officeDocument/2006/relationships/tags" Target="../tags/tag337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49" Type="http://schemas.openxmlformats.org/officeDocument/2006/relationships/tags" Target="../tags/tag220.xml"/><Relationship Id="rId114" Type="http://schemas.openxmlformats.org/officeDocument/2006/relationships/tags" Target="../tags/tag285.xml"/><Relationship Id="rId119" Type="http://schemas.openxmlformats.org/officeDocument/2006/relationships/tags" Target="../tags/tag290.xml"/><Relationship Id="rId10" Type="http://schemas.openxmlformats.org/officeDocument/2006/relationships/tags" Target="../tags/tag181.xml"/><Relationship Id="rId31" Type="http://schemas.openxmlformats.org/officeDocument/2006/relationships/tags" Target="../tags/tag202.xml"/><Relationship Id="rId44" Type="http://schemas.openxmlformats.org/officeDocument/2006/relationships/tags" Target="../tags/tag215.xml"/><Relationship Id="rId52" Type="http://schemas.openxmlformats.org/officeDocument/2006/relationships/tags" Target="../tags/tag223.xml"/><Relationship Id="rId60" Type="http://schemas.openxmlformats.org/officeDocument/2006/relationships/tags" Target="../tags/tag231.xml"/><Relationship Id="rId65" Type="http://schemas.openxmlformats.org/officeDocument/2006/relationships/tags" Target="../tags/tag236.xml"/><Relationship Id="rId73" Type="http://schemas.openxmlformats.org/officeDocument/2006/relationships/tags" Target="../tags/tag244.xml"/><Relationship Id="rId78" Type="http://schemas.openxmlformats.org/officeDocument/2006/relationships/tags" Target="../tags/tag249.xml"/><Relationship Id="rId81" Type="http://schemas.openxmlformats.org/officeDocument/2006/relationships/tags" Target="../tags/tag252.xml"/><Relationship Id="rId86" Type="http://schemas.openxmlformats.org/officeDocument/2006/relationships/tags" Target="../tags/tag257.xml"/><Relationship Id="rId94" Type="http://schemas.openxmlformats.org/officeDocument/2006/relationships/tags" Target="../tags/tag265.xml"/><Relationship Id="rId99" Type="http://schemas.openxmlformats.org/officeDocument/2006/relationships/tags" Target="../tags/tag270.xml"/><Relationship Id="rId101" Type="http://schemas.openxmlformats.org/officeDocument/2006/relationships/tags" Target="../tags/tag272.xml"/><Relationship Id="rId122" Type="http://schemas.openxmlformats.org/officeDocument/2006/relationships/tags" Target="../tags/tag293.xml"/><Relationship Id="rId130" Type="http://schemas.openxmlformats.org/officeDocument/2006/relationships/tags" Target="../tags/tag301.xml"/><Relationship Id="rId135" Type="http://schemas.openxmlformats.org/officeDocument/2006/relationships/tags" Target="../tags/tag306.xml"/><Relationship Id="rId143" Type="http://schemas.openxmlformats.org/officeDocument/2006/relationships/tags" Target="../tags/tag314.xml"/><Relationship Id="rId148" Type="http://schemas.openxmlformats.org/officeDocument/2006/relationships/tags" Target="../tags/tag319.xml"/><Relationship Id="rId151" Type="http://schemas.openxmlformats.org/officeDocument/2006/relationships/tags" Target="../tags/tag322.xml"/><Relationship Id="rId156" Type="http://schemas.openxmlformats.org/officeDocument/2006/relationships/tags" Target="../tags/tag327.xml"/><Relationship Id="rId164" Type="http://schemas.openxmlformats.org/officeDocument/2006/relationships/tags" Target="../tags/tag335.xml"/><Relationship Id="rId169" Type="http://schemas.openxmlformats.org/officeDocument/2006/relationships/tags" Target="../tags/tag340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72" Type="http://schemas.openxmlformats.org/officeDocument/2006/relationships/tags" Target="../tags/tag343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39" Type="http://schemas.openxmlformats.org/officeDocument/2006/relationships/tags" Target="../tags/tag210.xml"/><Relationship Id="rId109" Type="http://schemas.openxmlformats.org/officeDocument/2006/relationships/tags" Target="../tags/tag280.xml"/><Relationship Id="rId34" Type="http://schemas.openxmlformats.org/officeDocument/2006/relationships/tags" Target="../tags/tag205.xml"/><Relationship Id="rId50" Type="http://schemas.openxmlformats.org/officeDocument/2006/relationships/tags" Target="../tags/tag221.xml"/><Relationship Id="rId55" Type="http://schemas.openxmlformats.org/officeDocument/2006/relationships/tags" Target="../tags/tag226.xml"/><Relationship Id="rId76" Type="http://schemas.openxmlformats.org/officeDocument/2006/relationships/tags" Target="../tags/tag247.xml"/><Relationship Id="rId97" Type="http://schemas.openxmlformats.org/officeDocument/2006/relationships/tags" Target="../tags/tag268.xml"/><Relationship Id="rId104" Type="http://schemas.openxmlformats.org/officeDocument/2006/relationships/tags" Target="../tags/tag275.xml"/><Relationship Id="rId120" Type="http://schemas.openxmlformats.org/officeDocument/2006/relationships/tags" Target="../tags/tag291.xml"/><Relationship Id="rId125" Type="http://schemas.openxmlformats.org/officeDocument/2006/relationships/tags" Target="../tags/tag296.xml"/><Relationship Id="rId141" Type="http://schemas.openxmlformats.org/officeDocument/2006/relationships/tags" Target="../tags/tag312.xml"/><Relationship Id="rId146" Type="http://schemas.openxmlformats.org/officeDocument/2006/relationships/tags" Target="../tags/tag317.xml"/><Relationship Id="rId167" Type="http://schemas.openxmlformats.org/officeDocument/2006/relationships/tags" Target="../tags/tag338.xml"/><Relationship Id="rId7" Type="http://schemas.openxmlformats.org/officeDocument/2006/relationships/tags" Target="../tags/tag178.xml"/><Relationship Id="rId71" Type="http://schemas.openxmlformats.org/officeDocument/2006/relationships/tags" Target="../tags/tag242.xml"/><Relationship Id="rId92" Type="http://schemas.openxmlformats.org/officeDocument/2006/relationships/tags" Target="../tags/tag263.xml"/><Relationship Id="rId162" Type="http://schemas.openxmlformats.org/officeDocument/2006/relationships/tags" Target="../tags/tag333.xml"/><Relationship Id="rId2" Type="http://schemas.openxmlformats.org/officeDocument/2006/relationships/tags" Target="../tags/tag173.xml"/><Relationship Id="rId29" Type="http://schemas.openxmlformats.org/officeDocument/2006/relationships/tags" Target="../tags/tag200.xml"/><Relationship Id="rId24" Type="http://schemas.openxmlformats.org/officeDocument/2006/relationships/tags" Target="../tags/tag195.xml"/><Relationship Id="rId40" Type="http://schemas.openxmlformats.org/officeDocument/2006/relationships/tags" Target="../tags/tag211.xml"/><Relationship Id="rId45" Type="http://schemas.openxmlformats.org/officeDocument/2006/relationships/tags" Target="../tags/tag216.xml"/><Relationship Id="rId66" Type="http://schemas.openxmlformats.org/officeDocument/2006/relationships/tags" Target="../tags/tag237.xml"/><Relationship Id="rId87" Type="http://schemas.openxmlformats.org/officeDocument/2006/relationships/tags" Target="../tags/tag258.xml"/><Relationship Id="rId110" Type="http://schemas.openxmlformats.org/officeDocument/2006/relationships/tags" Target="../tags/tag281.xml"/><Relationship Id="rId115" Type="http://schemas.openxmlformats.org/officeDocument/2006/relationships/tags" Target="../tags/tag286.xml"/><Relationship Id="rId131" Type="http://schemas.openxmlformats.org/officeDocument/2006/relationships/tags" Target="../tags/tag302.xml"/><Relationship Id="rId136" Type="http://schemas.openxmlformats.org/officeDocument/2006/relationships/tags" Target="../tags/tag307.xml"/><Relationship Id="rId157" Type="http://schemas.openxmlformats.org/officeDocument/2006/relationships/tags" Target="../tags/tag328.xml"/><Relationship Id="rId61" Type="http://schemas.openxmlformats.org/officeDocument/2006/relationships/tags" Target="../tags/tag232.xml"/><Relationship Id="rId82" Type="http://schemas.openxmlformats.org/officeDocument/2006/relationships/tags" Target="../tags/tag253.xml"/><Relationship Id="rId152" Type="http://schemas.openxmlformats.org/officeDocument/2006/relationships/tags" Target="../tags/tag323.xml"/><Relationship Id="rId173" Type="http://schemas.openxmlformats.org/officeDocument/2006/relationships/tags" Target="../tags/tag344.xml"/><Relationship Id="rId19" Type="http://schemas.openxmlformats.org/officeDocument/2006/relationships/tags" Target="../tags/tag190.xml"/><Relationship Id="rId14" Type="http://schemas.openxmlformats.org/officeDocument/2006/relationships/tags" Target="../tags/tag185.xml"/><Relationship Id="rId30" Type="http://schemas.openxmlformats.org/officeDocument/2006/relationships/tags" Target="../tags/tag201.xml"/><Relationship Id="rId35" Type="http://schemas.openxmlformats.org/officeDocument/2006/relationships/tags" Target="../tags/tag206.xml"/><Relationship Id="rId56" Type="http://schemas.openxmlformats.org/officeDocument/2006/relationships/tags" Target="../tags/tag227.xml"/><Relationship Id="rId77" Type="http://schemas.openxmlformats.org/officeDocument/2006/relationships/tags" Target="../tags/tag248.xml"/><Relationship Id="rId100" Type="http://schemas.openxmlformats.org/officeDocument/2006/relationships/tags" Target="../tags/tag271.xml"/><Relationship Id="rId105" Type="http://schemas.openxmlformats.org/officeDocument/2006/relationships/tags" Target="../tags/tag276.xml"/><Relationship Id="rId126" Type="http://schemas.openxmlformats.org/officeDocument/2006/relationships/tags" Target="../tags/tag297.xml"/><Relationship Id="rId147" Type="http://schemas.openxmlformats.org/officeDocument/2006/relationships/tags" Target="../tags/tag318.xml"/><Relationship Id="rId168" Type="http://schemas.openxmlformats.org/officeDocument/2006/relationships/tags" Target="../tags/tag339.xml"/><Relationship Id="rId8" Type="http://schemas.openxmlformats.org/officeDocument/2006/relationships/tags" Target="../tags/tag179.xml"/><Relationship Id="rId51" Type="http://schemas.openxmlformats.org/officeDocument/2006/relationships/tags" Target="../tags/tag222.xml"/><Relationship Id="rId72" Type="http://schemas.openxmlformats.org/officeDocument/2006/relationships/tags" Target="../tags/tag243.xml"/><Relationship Id="rId93" Type="http://schemas.openxmlformats.org/officeDocument/2006/relationships/tags" Target="../tags/tag264.xml"/><Relationship Id="rId98" Type="http://schemas.openxmlformats.org/officeDocument/2006/relationships/tags" Target="../tags/tag269.xml"/><Relationship Id="rId121" Type="http://schemas.openxmlformats.org/officeDocument/2006/relationships/tags" Target="../tags/tag292.xml"/><Relationship Id="rId142" Type="http://schemas.openxmlformats.org/officeDocument/2006/relationships/tags" Target="../tags/tag313.xml"/><Relationship Id="rId163" Type="http://schemas.openxmlformats.org/officeDocument/2006/relationships/tags" Target="../tags/tag334.xml"/><Relationship Id="rId3" Type="http://schemas.openxmlformats.org/officeDocument/2006/relationships/tags" Target="../tags/tag174.xml"/><Relationship Id="rId25" Type="http://schemas.openxmlformats.org/officeDocument/2006/relationships/tags" Target="../tags/tag196.xml"/><Relationship Id="rId46" Type="http://schemas.openxmlformats.org/officeDocument/2006/relationships/tags" Target="../tags/tag217.xml"/><Relationship Id="rId67" Type="http://schemas.openxmlformats.org/officeDocument/2006/relationships/tags" Target="../tags/tag238.xml"/><Relationship Id="rId116" Type="http://schemas.openxmlformats.org/officeDocument/2006/relationships/tags" Target="../tags/tag287.xml"/><Relationship Id="rId137" Type="http://schemas.openxmlformats.org/officeDocument/2006/relationships/tags" Target="../tags/tag308.xml"/><Relationship Id="rId158" Type="http://schemas.openxmlformats.org/officeDocument/2006/relationships/tags" Target="../tags/tag329.xml"/><Relationship Id="rId20" Type="http://schemas.openxmlformats.org/officeDocument/2006/relationships/tags" Target="../tags/tag191.xml"/><Relationship Id="rId41" Type="http://schemas.openxmlformats.org/officeDocument/2006/relationships/tags" Target="../tags/tag212.xml"/><Relationship Id="rId62" Type="http://schemas.openxmlformats.org/officeDocument/2006/relationships/tags" Target="../tags/tag233.xml"/><Relationship Id="rId83" Type="http://schemas.openxmlformats.org/officeDocument/2006/relationships/tags" Target="../tags/tag254.xml"/><Relationship Id="rId88" Type="http://schemas.openxmlformats.org/officeDocument/2006/relationships/tags" Target="../tags/tag259.xml"/><Relationship Id="rId111" Type="http://schemas.openxmlformats.org/officeDocument/2006/relationships/tags" Target="../tags/tag282.xml"/><Relationship Id="rId132" Type="http://schemas.openxmlformats.org/officeDocument/2006/relationships/tags" Target="../tags/tag303.xml"/><Relationship Id="rId153" Type="http://schemas.openxmlformats.org/officeDocument/2006/relationships/tags" Target="../tags/tag324.xml"/><Relationship Id="rId174" Type="http://schemas.openxmlformats.org/officeDocument/2006/relationships/tags" Target="../tags/tag345.xml"/><Relationship Id="rId15" Type="http://schemas.openxmlformats.org/officeDocument/2006/relationships/tags" Target="../tags/tag186.xml"/><Relationship Id="rId36" Type="http://schemas.openxmlformats.org/officeDocument/2006/relationships/tags" Target="../tags/tag207.xml"/><Relationship Id="rId57" Type="http://schemas.openxmlformats.org/officeDocument/2006/relationships/tags" Target="../tags/tag228.xml"/><Relationship Id="rId106" Type="http://schemas.openxmlformats.org/officeDocument/2006/relationships/tags" Target="../tags/tag277.xml"/><Relationship Id="rId127" Type="http://schemas.openxmlformats.org/officeDocument/2006/relationships/tags" Target="../tags/tag298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462.xml"/><Relationship Id="rId299" Type="http://schemas.openxmlformats.org/officeDocument/2006/relationships/tags" Target="../tags/tag644.xml"/><Relationship Id="rId671" Type="http://schemas.openxmlformats.org/officeDocument/2006/relationships/tags" Target="../tags/tag1016.xml"/><Relationship Id="rId21" Type="http://schemas.openxmlformats.org/officeDocument/2006/relationships/tags" Target="../tags/tag366.xml"/><Relationship Id="rId63" Type="http://schemas.openxmlformats.org/officeDocument/2006/relationships/tags" Target="../tags/tag408.xml"/><Relationship Id="rId159" Type="http://schemas.openxmlformats.org/officeDocument/2006/relationships/tags" Target="../tags/tag504.xml"/><Relationship Id="rId324" Type="http://schemas.openxmlformats.org/officeDocument/2006/relationships/tags" Target="../tags/tag669.xml"/><Relationship Id="rId366" Type="http://schemas.openxmlformats.org/officeDocument/2006/relationships/tags" Target="../tags/tag711.xml"/><Relationship Id="rId531" Type="http://schemas.openxmlformats.org/officeDocument/2006/relationships/tags" Target="../tags/tag876.xml"/><Relationship Id="rId573" Type="http://schemas.openxmlformats.org/officeDocument/2006/relationships/tags" Target="../tags/tag918.xml"/><Relationship Id="rId629" Type="http://schemas.openxmlformats.org/officeDocument/2006/relationships/tags" Target="../tags/tag974.xml"/><Relationship Id="rId170" Type="http://schemas.openxmlformats.org/officeDocument/2006/relationships/tags" Target="../tags/tag515.xml"/><Relationship Id="rId226" Type="http://schemas.openxmlformats.org/officeDocument/2006/relationships/tags" Target="../tags/tag571.xml"/><Relationship Id="rId433" Type="http://schemas.openxmlformats.org/officeDocument/2006/relationships/tags" Target="../tags/tag778.xml"/><Relationship Id="rId268" Type="http://schemas.openxmlformats.org/officeDocument/2006/relationships/tags" Target="../tags/tag613.xml"/><Relationship Id="rId475" Type="http://schemas.openxmlformats.org/officeDocument/2006/relationships/tags" Target="../tags/tag820.xml"/><Relationship Id="rId640" Type="http://schemas.openxmlformats.org/officeDocument/2006/relationships/tags" Target="../tags/tag985.xml"/><Relationship Id="rId682" Type="http://schemas.openxmlformats.org/officeDocument/2006/relationships/slideLayout" Target="../slideLayouts/slideLayout8.xml"/><Relationship Id="rId32" Type="http://schemas.openxmlformats.org/officeDocument/2006/relationships/tags" Target="../tags/tag377.xml"/><Relationship Id="rId74" Type="http://schemas.openxmlformats.org/officeDocument/2006/relationships/tags" Target="../tags/tag419.xml"/><Relationship Id="rId128" Type="http://schemas.openxmlformats.org/officeDocument/2006/relationships/tags" Target="../tags/tag473.xml"/><Relationship Id="rId335" Type="http://schemas.openxmlformats.org/officeDocument/2006/relationships/tags" Target="../tags/tag680.xml"/><Relationship Id="rId377" Type="http://schemas.openxmlformats.org/officeDocument/2006/relationships/tags" Target="../tags/tag722.xml"/><Relationship Id="rId500" Type="http://schemas.openxmlformats.org/officeDocument/2006/relationships/tags" Target="../tags/tag845.xml"/><Relationship Id="rId542" Type="http://schemas.openxmlformats.org/officeDocument/2006/relationships/tags" Target="../tags/tag887.xml"/><Relationship Id="rId584" Type="http://schemas.openxmlformats.org/officeDocument/2006/relationships/tags" Target="../tags/tag929.xml"/><Relationship Id="rId5" Type="http://schemas.openxmlformats.org/officeDocument/2006/relationships/tags" Target="../tags/tag350.xml"/><Relationship Id="rId181" Type="http://schemas.openxmlformats.org/officeDocument/2006/relationships/tags" Target="../tags/tag526.xml"/><Relationship Id="rId237" Type="http://schemas.openxmlformats.org/officeDocument/2006/relationships/tags" Target="../tags/tag582.xml"/><Relationship Id="rId402" Type="http://schemas.openxmlformats.org/officeDocument/2006/relationships/tags" Target="../tags/tag747.xml"/><Relationship Id="rId279" Type="http://schemas.openxmlformats.org/officeDocument/2006/relationships/tags" Target="../tags/tag624.xml"/><Relationship Id="rId444" Type="http://schemas.openxmlformats.org/officeDocument/2006/relationships/tags" Target="../tags/tag789.xml"/><Relationship Id="rId486" Type="http://schemas.openxmlformats.org/officeDocument/2006/relationships/tags" Target="../tags/tag831.xml"/><Relationship Id="rId651" Type="http://schemas.openxmlformats.org/officeDocument/2006/relationships/tags" Target="../tags/tag996.xml"/><Relationship Id="rId43" Type="http://schemas.openxmlformats.org/officeDocument/2006/relationships/tags" Target="../tags/tag388.xml"/><Relationship Id="rId139" Type="http://schemas.openxmlformats.org/officeDocument/2006/relationships/tags" Target="../tags/tag484.xml"/><Relationship Id="rId290" Type="http://schemas.openxmlformats.org/officeDocument/2006/relationships/tags" Target="../tags/tag635.xml"/><Relationship Id="rId304" Type="http://schemas.openxmlformats.org/officeDocument/2006/relationships/tags" Target="../tags/tag649.xml"/><Relationship Id="rId346" Type="http://schemas.openxmlformats.org/officeDocument/2006/relationships/tags" Target="../tags/tag691.xml"/><Relationship Id="rId388" Type="http://schemas.openxmlformats.org/officeDocument/2006/relationships/tags" Target="../tags/tag733.xml"/><Relationship Id="rId511" Type="http://schemas.openxmlformats.org/officeDocument/2006/relationships/tags" Target="../tags/tag856.xml"/><Relationship Id="rId553" Type="http://schemas.openxmlformats.org/officeDocument/2006/relationships/tags" Target="../tags/tag898.xml"/><Relationship Id="rId609" Type="http://schemas.openxmlformats.org/officeDocument/2006/relationships/tags" Target="../tags/tag954.xml"/><Relationship Id="rId85" Type="http://schemas.openxmlformats.org/officeDocument/2006/relationships/tags" Target="../tags/tag430.xml"/><Relationship Id="rId150" Type="http://schemas.openxmlformats.org/officeDocument/2006/relationships/tags" Target="../tags/tag495.xml"/><Relationship Id="rId192" Type="http://schemas.openxmlformats.org/officeDocument/2006/relationships/tags" Target="../tags/tag537.xml"/><Relationship Id="rId206" Type="http://schemas.openxmlformats.org/officeDocument/2006/relationships/tags" Target="../tags/tag551.xml"/><Relationship Id="rId413" Type="http://schemas.openxmlformats.org/officeDocument/2006/relationships/tags" Target="../tags/tag758.xml"/><Relationship Id="rId595" Type="http://schemas.openxmlformats.org/officeDocument/2006/relationships/tags" Target="../tags/tag940.xml"/><Relationship Id="rId248" Type="http://schemas.openxmlformats.org/officeDocument/2006/relationships/tags" Target="../tags/tag593.xml"/><Relationship Id="rId455" Type="http://schemas.openxmlformats.org/officeDocument/2006/relationships/tags" Target="../tags/tag800.xml"/><Relationship Id="rId497" Type="http://schemas.openxmlformats.org/officeDocument/2006/relationships/tags" Target="../tags/tag842.xml"/><Relationship Id="rId620" Type="http://schemas.openxmlformats.org/officeDocument/2006/relationships/tags" Target="../tags/tag965.xml"/><Relationship Id="rId662" Type="http://schemas.openxmlformats.org/officeDocument/2006/relationships/tags" Target="../tags/tag1007.xml"/><Relationship Id="rId12" Type="http://schemas.openxmlformats.org/officeDocument/2006/relationships/tags" Target="../tags/tag357.xml"/><Relationship Id="rId108" Type="http://schemas.openxmlformats.org/officeDocument/2006/relationships/tags" Target="../tags/tag453.xml"/><Relationship Id="rId315" Type="http://schemas.openxmlformats.org/officeDocument/2006/relationships/tags" Target="../tags/tag660.xml"/><Relationship Id="rId357" Type="http://schemas.openxmlformats.org/officeDocument/2006/relationships/tags" Target="../tags/tag702.xml"/><Relationship Id="rId522" Type="http://schemas.openxmlformats.org/officeDocument/2006/relationships/tags" Target="../tags/tag867.xml"/><Relationship Id="rId54" Type="http://schemas.openxmlformats.org/officeDocument/2006/relationships/tags" Target="../tags/tag399.xml"/><Relationship Id="rId96" Type="http://schemas.openxmlformats.org/officeDocument/2006/relationships/tags" Target="../tags/tag441.xml"/><Relationship Id="rId161" Type="http://schemas.openxmlformats.org/officeDocument/2006/relationships/tags" Target="../tags/tag506.xml"/><Relationship Id="rId217" Type="http://schemas.openxmlformats.org/officeDocument/2006/relationships/tags" Target="../tags/tag562.xml"/><Relationship Id="rId399" Type="http://schemas.openxmlformats.org/officeDocument/2006/relationships/tags" Target="../tags/tag744.xml"/><Relationship Id="rId564" Type="http://schemas.openxmlformats.org/officeDocument/2006/relationships/tags" Target="../tags/tag909.xml"/><Relationship Id="rId259" Type="http://schemas.openxmlformats.org/officeDocument/2006/relationships/tags" Target="../tags/tag604.xml"/><Relationship Id="rId424" Type="http://schemas.openxmlformats.org/officeDocument/2006/relationships/tags" Target="../tags/tag769.xml"/><Relationship Id="rId466" Type="http://schemas.openxmlformats.org/officeDocument/2006/relationships/tags" Target="../tags/tag811.xml"/><Relationship Id="rId631" Type="http://schemas.openxmlformats.org/officeDocument/2006/relationships/tags" Target="../tags/tag976.xml"/><Relationship Id="rId673" Type="http://schemas.openxmlformats.org/officeDocument/2006/relationships/tags" Target="../tags/tag1018.xml"/><Relationship Id="rId23" Type="http://schemas.openxmlformats.org/officeDocument/2006/relationships/tags" Target="../tags/tag368.xml"/><Relationship Id="rId119" Type="http://schemas.openxmlformats.org/officeDocument/2006/relationships/tags" Target="../tags/tag464.xml"/><Relationship Id="rId270" Type="http://schemas.openxmlformats.org/officeDocument/2006/relationships/tags" Target="../tags/tag615.xml"/><Relationship Id="rId326" Type="http://schemas.openxmlformats.org/officeDocument/2006/relationships/tags" Target="../tags/tag671.xml"/><Relationship Id="rId533" Type="http://schemas.openxmlformats.org/officeDocument/2006/relationships/tags" Target="../tags/tag878.xml"/><Relationship Id="rId65" Type="http://schemas.openxmlformats.org/officeDocument/2006/relationships/tags" Target="../tags/tag410.xml"/><Relationship Id="rId130" Type="http://schemas.openxmlformats.org/officeDocument/2006/relationships/tags" Target="../tags/tag475.xml"/><Relationship Id="rId368" Type="http://schemas.openxmlformats.org/officeDocument/2006/relationships/tags" Target="../tags/tag713.xml"/><Relationship Id="rId575" Type="http://schemas.openxmlformats.org/officeDocument/2006/relationships/tags" Target="../tags/tag920.xml"/><Relationship Id="rId172" Type="http://schemas.openxmlformats.org/officeDocument/2006/relationships/tags" Target="../tags/tag517.xml"/><Relationship Id="rId228" Type="http://schemas.openxmlformats.org/officeDocument/2006/relationships/tags" Target="../tags/tag573.xml"/><Relationship Id="rId435" Type="http://schemas.openxmlformats.org/officeDocument/2006/relationships/tags" Target="../tags/tag780.xml"/><Relationship Id="rId477" Type="http://schemas.openxmlformats.org/officeDocument/2006/relationships/tags" Target="../tags/tag822.xml"/><Relationship Id="rId600" Type="http://schemas.openxmlformats.org/officeDocument/2006/relationships/tags" Target="../tags/tag945.xml"/><Relationship Id="rId642" Type="http://schemas.openxmlformats.org/officeDocument/2006/relationships/tags" Target="../tags/tag987.xml"/><Relationship Id="rId281" Type="http://schemas.openxmlformats.org/officeDocument/2006/relationships/tags" Target="../tags/tag626.xml"/><Relationship Id="rId337" Type="http://schemas.openxmlformats.org/officeDocument/2006/relationships/tags" Target="../tags/tag682.xml"/><Relationship Id="rId502" Type="http://schemas.openxmlformats.org/officeDocument/2006/relationships/tags" Target="../tags/tag847.xml"/><Relationship Id="rId34" Type="http://schemas.openxmlformats.org/officeDocument/2006/relationships/tags" Target="../tags/tag379.xml"/><Relationship Id="rId76" Type="http://schemas.openxmlformats.org/officeDocument/2006/relationships/tags" Target="../tags/tag421.xml"/><Relationship Id="rId141" Type="http://schemas.openxmlformats.org/officeDocument/2006/relationships/tags" Target="../tags/tag486.xml"/><Relationship Id="rId379" Type="http://schemas.openxmlformats.org/officeDocument/2006/relationships/tags" Target="../tags/tag724.xml"/><Relationship Id="rId544" Type="http://schemas.openxmlformats.org/officeDocument/2006/relationships/tags" Target="../tags/tag889.xml"/><Relationship Id="rId586" Type="http://schemas.openxmlformats.org/officeDocument/2006/relationships/tags" Target="../tags/tag931.xml"/><Relationship Id="rId7" Type="http://schemas.openxmlformats.org/officeDocument/2006/relationships/tags" Target="../tags/tag352.xml"/><Relationship Id="rId183" Type="http://schemas.openxmlformats.org/officeDocument/2006/relationships/tags" Target="../tags/tag528.xml"/><Relationship Id="rId239" Type="http://schemas.openxmlformats.org/officeDocument/2006/relationships/tags" Target="../tags/tag584.xml"/><Relationship Id="rId390" Type="http://schemas.openxmlformats.org/officeDocument/2006/relationships/tags" Target="../tags/tag735.xml"/><Relationship Id="rId404" Type="http://schemas.openxmlformats.org/officeDocument/2006/relationships/tags" Target="../tags/tag749.xml"/><Relationship Id="rId446" Type="http://schemas.openxmlformats.org/officeDocument/2006/relationships/tags" Target="../tags/tag791.xml"/><Relationship Id="rId611" Type="http://schemas.openxmlformats.org/officeDocument/2006/relationships/tags" Target="../tags/tag956.xml"/><Relationship Id="rId653" Type="http://schemas.openxmlformats.org/officeDocument/2006/relationships/tags" Target="../tags/tag998.xml"/><Relationship Id="rId250" Type="http://schemas.openxmlformats.org/officeDocument/2006/relationships/tags" Target="../tags/tag595.xml"/><Relationship Id="rId292" Type="http://schemas.openxmlformats.org/officeDocument/2006/relationships/tags" Target="../tags/tag637.xml"/><Relationship Id="rId306" Type="http://schemas.openxmlformats.org/officeDocument/2006/relationships/tags" Target="../tags/tag651.xml"/><Relationship Id="rId488" Type="http://schemas.openxmlformats.org/officeDocument/2006/relationships/tags" Target="../tags/tag833.xml"/><Relationship Id="rId45" Type="http://schemas.openxmlformats.org/officeDocument/2006/relationships/tags" Target="../tags/tag390.xml"/><Relationship Id="rId87" Type="http://schemas.openxmlformats.org/officeDocument/2006/relationships/tags" Target="../tags/tag432.xml"/><Relationship Id="rId110" Type="http://schemas.openxmlformats.org/officeDocument/2006/relationships/tags" Target="../tags/tag455.xml"/><Relationship Id="rId348" Type="http://schemas.openxmlformats.org/officeDocument/2006/relationships/tags" Target="../tags/tag693.xml"/><Relationship Id="rId513" Type="http://schemas.openxmlformats.org/officeDocument/2006/relationships/tags" Target="../tags/tag858.xml"/><Relationship Id="rId555" Type="http://schemas.openxmlformats.org/officeDocument/2006/relationships/tags" Target="../tags/tag900.xml"/><Relationship Id="rId597" Type="http://schemas.openxmlformats.org/officeDocument/2006/relationships/tags" Target="../tags/tag942.xml"/><Relationship Id="rId152" Type="http://schemas.openxmlformats.org/officeDocument/2006/relationships/tags" Target="../tags/tag497.xml"/><Relationship Id="rId194" Type="http://schemas.openxmlformats.org/officeDocument/2006/relationships/tags" Target="../tags/tag539.xml"/><Relationship Id="rId208" Type="http://schemas.openxmlformats.org/officeDocument/2006/relationships/tags" Target="../tags/tag553.xml"/><Relationship Id="rId415" Type="http://schemas.openxmlformats.org/officeDocument/2006/relationships/tags" Target="../tags/tag760.xml"/><Relationship Id="rId457" Type="http://schemas.openxmlformats.org/officeDocument/2006/relationships/tags" Target="../tags/tag802.xml"/><Relationship Id="rId622" Type="http://schemas.openxmlformats.org/officeDocument/2006/relationships/tags" Target="../tags/tag967.xml"/><Relationship Id="rId261" Type="http://schemas.openxmlformats.org/officeDocument/2006/relationships/tags" Target="../tags/tag606.xml"/><Relationship Id="rId499" Type="http://schemas.openxmlformats.org/officeDocument/2006/relationships/tags" Target="../tags/tag844.xml"/><Relationship Id="rId664" Type="http://schemas.openxmlformats.org/officeDocument/2006/relationships/tags" Target="../tags/tag1009.xml"/><Relationship Id="rId14" Type="http://schemas.openxmlformats.org/officeDocument/2006/relationships/tags" Target="../tags/tag359.xml"/><Relationship Id="rId56" Type="http://schemas.openxmlformats.org/officeDocument/2006/relationships/tags" Target="../tags/tag401.xml"/><Relationship Id="rId317" Type="http://schemas.openxmlformats.org/officeDocument/2006/relationships/tags" Target="../tags/tag662.xml"/><Relationship Id="rId359" Type="http://schemas.openxmlformats.org/officeDocument/2006/relationships/tags" Target="../tags/tag704.xml"/><Relationship Id="rId524" Type="http://schemas.openxmlformats.org/officeDocument/2006/relationships/tags" Target="../tags/tag869.xml"/><Relationship Id="rId566" Type="http://schemas.openxmlformats.org/officeDocument/2006/relationships/tags" Target="../tags/tag911.xml"/><Relationship Id="rId98" Type="http://schemas.openxmlformats.org/officeDocument/2006/relationships/tags" Target="../tags/tag443.xml"/><Relationship Id="rId121" Type="http://schemas.openxmlformats.org/officeDocument/2006/relationships/tags" Target="../tags/tag466.xml"/><Relationship Id="rId163" Type="http://schemas.openxmlformats.org/officeDocument/2006/relationships/tags" Target="../tags/tag508.xml"/><Relationship Id="rId219" Type="http://schemas.openxmlformats.org/officeDocument/2006/relationships/tags" Target="../tags/tag564.xml"/><Relationship Id="rId370" Type="http://schemas.openxmlformats.org/officeDocument/2006/relationships/tags" Target="../tags/tag715.xml"/><Relationship Id="rId426" Type="http://schemas.openxmlformats.org/officeDocument/2006/relationships/tags" Target="../tags/tag771.xml"/><Relationship Id="rId633" Type="http://schemas.openxmlformats.org/officeDocument/2006/relationships/tags" Target="../tags/tag978.xml"/><Relationship Id="rId230" Type="http://schemas.openxmlformats.org/officeDocument/2006/relationships/tags" Target="../tags/tag575.xml"/><Relationship Id="rId468" Type="http://schemas.openxmlformats.org/officeDocument/2006/relationships/tags" Target="../tags/tag813.xml"/><Relationship Id="rId675" Type="http://schemas.openxmlformats.org/officeDocument/2006/relationships/tags" Target="../tags/tag1020.xml"/><Relationship Id="rId25" Type="http://schemas.openxmlformats.org/officeDocument/2006/relationships/tags" Target="../tags/tag370.xml"/><Relationship Id="rId67" Type="http://schemas.openxmlformats.org/officeDocument/2006/relationships/tags" Target="../tags/tag412.xml"/><Relationship Id="rId272" Type="http://schemas.openxmlformats.org/officeDocument/2006/relationships/tags" Target="../tags/tag617.xml"/><Relationship Id="rId328" Type="http://schemas.openxmlformats.org/officeDocument/2006/relationships/tags" Target="../tags/tag673.xml"/><Relationship Id="rId535" Type="http://schemas.openxmlformats.org/officeDocument/2006/relationships/tags" Target="../tags/tag880.xml"/><Relationship Id="rId577" Type="http://schemas.openxmlformats.org/officeDocument/2006/relationships/tags" Target="../tags/tag922.xml"/><Relationship Id="rId132" Type="http://schemas.openxmlformats.org/officeDocument/2006/relationships/tags" Target="../tags/tag477.xml"/><Relationship Id="rId174" Type="http://schemas.openxmlformats.org/officeDocument/2006/relationships/tags" Target="../tags/tag519.xml"/><Relationship Id="rId381" Type="http://schemas.openxmlformats.org/officeDocument/2006/relationships/tags" Target="../tags/tag726.xml"/><Relationship Id="rId602" Type="http://schemas.openxmlformats.org/officeDocument/2006/relationships/tags" Target="../tags/tag947.xml"/><Relationship Id="rId241" Type="http://schemas.openxmlformats.org/officeDocument/2006/relationships/tags" Target="../tags/tag586.xml"/><Relationship Id="rId437" Type="http://schemas.openxmlformats.org/officeDocument/2006/relationships/tags" Target="../tags/tag782.xml"/><Relationship Id="rId479" Type="http://schemas.openxmlformats.org/officeDocument/2006/relationships/tags" Target="../tags/tag824.xml"/><Relationship Id="rId644" Type="http://schemas.openxmlformats.org/officeDocument/2006/relationships/tags" Target="../tags/tag989.xml"/><Relationship Id="rId36" Type="http://schemas.openxmlformats.org/officeDocument/2006/relationships/tags" Target="../tags/tag381.xml"/><Relationship Id="rId283" Type="http://schemas.openxmlformats.org/officeDocument/2006/relationships/tags" Target="../tags/tag628.xml"/><Relationship Id="rId339" Type="http://schemas.openxmlformats.org/officeDocument/2006/relationships/tags" Target="../tags/tag684.xml"/><Relationship Id="rId490" Type="http://schemas.openxmlformats.org/officeDocument/2006/relationships/tags" Target="../tags/tag835.xml"/><Relationship Id="rId504" Type="http://schemas.openxmlformats.org/officeDocument/2006/relationships/tags" Target="../tags/tag849.xml"/><Relationship Id="rId546" Type="http://schemas.openxmlformats.org/officeDocument/2006/relationships/tags" Target="../tags/tag891.xml"/><Relationship Id="rId78" Type="http://schemas.openxmlformats.org/officeDocument/2006/relationships/tags" Target="../tags/tag423.xml"/><Relationship Id="rId101" Type="http://schemas.openxmlformats.org/officeDocument/2006/relationships/tags" Target="../tags/tag446.xml"/><Relationship Id="rId143" Type="http://schemas.openxmlformats.org/officeDocument/2006/relationships/tags" Target="../tags/tag488.xml"/><Relationship Id="rId185" Type="http://schemas.openxmlformats.org/officeDocument/2006/relationships/tags" Target="../tags/tag530.xml"/><Relationship Id="rId350" Type="http://schemas.openxmlformats.org/officeDocument/2006/relationships/tags" Target="../tags/tag695.xml"/><Relationship Id="rId406" Type="http://schemas.openxmlformats.org/officeDocument/2006/relationships/tags" Target="../tags/tag751.xml"/><Relationship Id="rId588" Type="http://schemas.openxmlformats.org/officeDocument/2006/relationships/tags" Target="../tags/tag933.xml"/><Relationship Id="rId9" Type="http://schemas.openxmlformats.org/officeDocument/2006/relationships/tags" Target="../tags/tag354.xml"/><Relationship Id="rId210" Type="http://schemas.openxmlformats.org/officeDocument/2006/relationships/tags" Target="../tags/tag555.xml"/><Relationship Id="rId392" Type="http://schemas.openxmlformats.org/officeDocument/2006/relationships/tags" Target="../tags/tag737.xml"/><Relationship Id="rId448" Type="http://schemas.openxmlformats.org/officeDocument/2006/relationships/tags" Target="../tags/tag793.xml"/><Relationship Id="rId613" Type="http://schemas.openxmlformats.org/officeDocument/2006/relationships/tags" Target="../tags/tag958.xml"/><Relationship Id="rId655" Type="http://schemas.openxmlformats.org/officeDocument/2006/relationships/tags" Target="../tags/tag1000.xml"/><Relationship Id="rId252" Type="http://schemas.openxmlformats.org/officeDocument/2006/relationships/tags" Target="../tags/tag597.xml"/><Relationship Id="rId294" Type="http://schemas.openxmlformats.org/officeDocument/2006/relationships/tags" Target="../tags/tag639.xml"/><Relationship Id="rId308" Type="http://schemas.openxmlformats.org/officeDocument/2006/relationships/tags" Target="../tags/tag653.xml"/><Relationship Id="rId515" Type="http://schemas.openxmlformats.org/officeDocument/2006/relationships/tags" Target="../tags/tag860.xml"/><Relationship Id="rId47" Type="http://schemas.openxmlformats.org/officeDocument/2006/relationships/tags" Target="../tags/tag392.xml"/><Relationship Id="rId89" Type="http://schemas.openxmlformats.org/officeDocument/2006/relationships/tags" Target="../tags/tag434.xml"/><Relationship Id="rId112" Type="http://schemas.openxmlformats.org/officeDocument/2006/relationships/tags" Target="../tags/tag457.xml"/><Relationship Id="rId154" Type="http://schemas.openxmlformats.org/officeDocument/2006/relationships/tags" Target="../tags/tag499.xml"/><Relationship Id="rId361" Type="http://schemas.openxmlformats.org/officeDocument/2006/relationships/tags" Target="../tags/tag706.xml"/><Relationship Id="rId557" Type="http://schemas.openxmlformats.org/officeDocument/2006/relationships/tags" Target="../tags/tag902.xml"/><Relationship Id="rId599" Type="http://schemas.openxmlformats.org/officeDocument/2006/relationships/tags" Target="../tags/tag944.xml"/><Relationship Id="rId196" Type="http://schemas.openxmlformats.org/officeDocument/2006/relationships/tags" Target="../tags/tag541.xml"/><Relationship Id="rId417" Type="http://schemas.openxmlformats.org/officeDocument/2006/relationships/tags" Target="../tags/tag762.xml"/><Relationship Id="rId459" Type="http://schemas.openxmlformats.org/officeDocument/2006/relationships/tags" Target="../tags/tag804.xml"/><Relationship Id="rId624" Type="http://schemas.openxmlformats.org/officeDocument/2006/relationships/tags" Target="../tags/tag969.xml"/><Relationship Id="rId666" Type="http://schemas.openxmlformats.org/officeDocument/2006/relationships/tags" Target="../tags/tag1011.xml"/><Relationship Id="rId16" Type="http://schemas.openxmlformats.org/officeDocument/2006/relationships/tags" Target="../tags/tag361.xml"/><Relationship Id="rId221" Type="http://schemas.openxmlformats.org/officeDocument/2006/relationships/tags" Target="../tags/tag566.xml"/><Relationship Id="rId263" Type="http://schemas.openxmlformats.org/officeDocument/2006/relationships/tags" Target="../tags/tag608.xml"/><Relationship Id="rId319" Type="http://schemas.openxmlformats.org/officeDocument/2006/relationships/tags" Target="../tags/tag664.xml"/><Relationship Id="rId470" Type="http://schemas.openxmlformats.org/officeDocument/2006/relationships/tags" Target="../tags/tag815.xml"/><Relationship Id="rId526" Type="http://schemas.openxmlformats.org/officeDocument/2006/relationships/tags" Target="../tags/tag871.xml"/><Relationship Id="rId58" Type="http://schemas.openxmlformats.org/officeDocument/2006/relationships/tags" Target="../tags/tag403.xml"/><Relationship Id="rId123" Type="http://schemas.openxmlformats.org/officeDocument/2006/relationships/tags" Target="../tags/tag468.xml"/><Relationship Id="rId330" Type="http://schemas.openxmlformats.org/officeDocument/2006/relationships/tags" Target="../tags/tag675.xml"/><Relationship Id="rId568" Type="http://schemas.openxmlformats.org/officeDocument/2006/relationships/tags" Target="../tags/tag913.xml"/><Relationship Id="rId165" Type="http://schemas.openxmlformats.org/officeDocument/2006/relationships/tags" Target="../tags/tag510.xml"/><Relationship Id="rId372" Type="http://schemas.openxmlformats.org/officeDocument/2006/relationships/tags" Target="../tags/tag717.xml"/><Relationship Id="rId428" Type="http://schemas.openxmlformats.org/officeDocument/2006/relationships/tags" Target="../tags/tag773.xml"/><Relationship Id="rId635" Type="http://schemas.openxmlformats.org/officeDocument/2006/relationships/tags" Target="../tags/tag980.xml"/><Relationship Id="rId677" Type="http://schemas.openxmlformats.org/officeDocument/2006/relationships/tags" Target="../tags/tag1022.xml"/><Relationship Id="rId232" Type="http://schemas.openxmlformats.org/officeDocument/2006/relationships/tags" Target="../tags/tag577.xml"/><Relationship Id="rId274" Type="http://schemas.openxmlformats.org/officeDocument/2006/relationships/tags" Target="../tags/tag619.xml"/><Relationship Id="rId481" Type="http://schemas.openxmlformats.org/officeDocument/2006/relationships/tags" Target="../tags/tag826.xml"/><Relationship Id="rId27" Type="http://schemas.openxmlformats.org/officeDocument/2006/relationships/tags" Target="../tags/tag372.xml"/><Relationship Id="rId69" Type="http://schemas.openxmlformats.org/officeDocument/2006/relationships/tags" Target="../tags/tag414.xml"/><Relationship Id="rId134" Type="http://schemas.openxmlformats.org/officeDocument/2006/relationships/tags" Target="../tags/tag479.xml"/><Relationship Id="rId537" Type="http://schemas.openxmlformats.org/officeDocument/2006/relationships/tags" Target="../tags/tag882.xml"/><Relationship Id="rId579" Type="http://schemas.openxmlformats.org/officeDocument/2006/relationships/tags" Target="../tags/tag924.xml"/><Relationship Id="rId80" Type="http://schemas.openxmlformats.org/officeDocument/2006/relationships/tags" Target="../tags/tag425.xml"/><Relationship Id="rId176" Type="http://schemas.openxmlformats.org/officeDocument/2006/relationships/tags" Target="../tags/tag521.xml"/><Relationship Id="rId341" Type="http://schemas.openxmlformats.org/officeDocument/2006/relationships/tags" Target="../tags/tag686.xml"/><Relationship Id="rId383" Type="http://schemas.openxmlformats.org/officeDocument/2006/relationships/tags" Target="../tags/tag728.xml"/><Relationship Id="rId439" Type="http://schemas.openxmlformats.org/officeDocument/2006/relationships/tags" Target="../tags/tag784.xml"/><Relationship Id="rId590" Type="http://schemas.openxmlformats.org/officeDocument/2006/relationships/tags" Target="../tags/tag935.xml"/><Relationship Id="rId604" Type="http://schemas.openxmlformats.org/officeDocument/2006/relationships/tags" Target="../tags/tag949.xml"/><Relationship Id="rId646" Type="http://schemas.openxmlformats.org/officeDocument/2006/relationships/tags" Target="../tags/tag991.xml"/><Relationship Id="rId201" Type="http://schemas.openxmlformats.org/officeDocument/2006/relationships/tags" Target="../tags/tag546.xml"/><Relationship Id="rId243" Type="http://schemas.openxmlformats.org/officeDocument/2006/relationships/tags" Target="../tags/tag588.xml"/><Relationship Id="rId285" Type="http://schemas.openxmlformats.org/officeDocument/2006/relationships/tags" Target="../tags/tag630.xml"/><Relationship Id="rId450" Type="http://schemas.openxmlformats.org/officeDocument/2006/relationships/tags" Target="../tags/tag795.xml"/><Relationship Id="rId506" Type="http://schemas.openxmlformats.org/officeDocument/2006/relationships/tags" Target="../tags/tag851.xml"/><Relationship Id="rId38" Type="http://schemas.openxmlformats.org/officeDocument/2006/relationships/tags" Target="../tags/tag383.xml"/><Relationship Id="rId103" Type="http://schemas.openxmlformats.org/officeDocument/2006/relationships/tags" Target="../tags/tag448.xml"/><Relationship Id="rId310" Type="http://schemas.openxmlformats.org/officeDocument/2006/relationships/tags" Target="../tags/tag655.xml"/><Relationship Id="rId492" Type="http://schemas.openxmlformats.org/officeDocument/2006/relationships/tags" Target="../tags/tag837.xml"/><Relationship Id="rId548" Type="http://schemas.openxmlformats.org/officeDocument/2006/relationships/tags" Target="../tags/tag893.xml"/><Relationship Id="rId91" Type="http://schemas.openxmlformats.org/officeDocument/2006/relationships/tags" Target="../tags/tag436.xml"/><Relationship Id="rId145" Type="http://schemas.openxmlformats.org/officeDocument/2006/relationships/tags" Target="../tags/tag490.xml"/><Relationship Id="rId187" Type="http://schemas.openxmlformats.org/officeDocument/2006/relationships/tags" Target="../tags/tag532.xml"/><Relationship Id="rId352" Type="http://schemas.openxmlformats.org/officeDocument/2006/relationships/tags" Target="../tags/tag697.xml"/><Relationship Id="rId394" Type="http://schemas.openxmlformats.org/officeDocument/2006/relationships/tags" Target="../tags/tag739.xml"/><Relationship Id="rId408" Type="http://schemas.openxmlformats.org/officeDocument/2006/relationships/tags" Target="../tags/tag753.xml"/><Relationship Id="rId615" Type="http://schemas.openxmlformats.org/officeDocument/2006/relationships/tags" Target="../tags/tag960.xml"/><Relationship Id="rId212" Type="http://schemas.openxmlformats.org/officeDocument/2006/relationships/tags" Target="../tags/tag557.xml"/><Relationship Id="rId254" Type="http://schemas.openxmlformats.org/officeDocument/2006/relationships/tags" Target="../tags/tag599.xml"/><Relationship Id="rId657" Type="http://schemas.openxmlformats.org/officeDocument/2006/relationships/tags" Target="../tags/tag1002.xml"/><Relationship Id="rId49" Type="http://schemas.openxmlformats.org/officeDocument/2006/relationships/tags" Target="../tags/tag394.xml"/><Relationship Id="rId114" Type="http://schemas.openxmlformats.org/officeDocument/2006/relationships/tags" Target="../tags/tag459.xml"/><Relationship Id="rId296" Type="http://schemas.openxmlformats.org/officeDocument/2006/relationships/tags" Target="../tags/tag641.xml"/><Relationship Id="rId461" Type="http://schemas.openxmlformats.org/officeDocument/2006/relationships/tags" Target="../tags/tag806.xml"/><Relationship Id="rId517" Type="http://schemas.openxmlformats.org/officeDocument/2006/relationships/tags" Target="../tags/tag862.xml"/><Relationship Id="rId559" Type="http://schemas.openxmlformats.org/officeDocument/2006/relationships/tags" Target="../tags/tag904.xml"/><Relationship Id="rId60" Type="http://schemas.openxmlformats.org/officeDocument/2006/relationships/tags" Target="../tags/tag405.xml"/><Relationship Id="rId156" Type="http://schemas.openxmlformats.org/officeDocument/2006/relationships/tags" Target="../tags/tag501.xml"/><Relationship Id="rId198" Type="http://schemas.openxmlformats.org/officeDocument/2006/relationships/tags" Target="../tags/tag543.xml"/><Relationship Id="rId321" Type="http://schemas.openxmlformats.org/officeDocument/2006/relationships/tags" Target="../tags/tag666.xml"/><Relationship Id="rId363" Type="http://schemas.openxmlformats.org/officeDocument/2006/relationships/tags" Target="../tags/tag708.xml"/><Relationship Id="rId419" Type="http://schemas.openxmlformats.org/officeDocument/2006/relationships/tags" Target="../tags/tag764.xml"/><Relationship Id="rId570" Type="http://schemas.openxmlformats.org/officeDocument/2006/relationships/tags" Target="../tags/tag915.xml"/><Relationship Id="rId626" Type="http://schemas.openxmlformats.org/officeDocument/2006/relationships/tags" Target="../tags/tag971.xml"/><Relationship Id="rId223" Type="http://schemas.openxmlformats.org/officeDocument/2006/relationships/tags" Target="../tags/tag568.xml"/><Relationship Id="rId430" Type="http://schemas.openxmlformats.org/officeDocument/2006/relationships/tags" Target="../tags/tag775.xml"/><Relationship Id="rId668" Type="http://schemas.openxmlformats.org/officeDocument/2006/relationships/tags" Target="../tags/tag1013.xml"/><Relationship Id="rId18" Type="http://schemas.openxmlformats.org/officeDocument/2006/relationships/tags" Target="../tags/tag363.xml"/><Relationship Id="rId265" Type="http://schemas.openxmlformats.org/officeDocument/2006/relationships/tags" Target="../tags/tag610.xml"/><Relationship Id="rId472" Type="http://schemas.openxmlformats.org/officeDocument/2006/relationships/tags" Target="../tags/tag817.xml"/><Relationship Id="rId528" Type="http://schemas.openxmlformats.org/officeDocument/2006/relationships/tags" Target="../tags/tag873.xml"/><Relationship Id="rId125" Type="http://schemas.openxmlformats.org/officeDocument/2006/relationships/tags" Target="../tags/tag470.xml"/><Relationship Id="rId167" Type="http://schemas.openxmlformats.org/officeDocument/2006/relationships/tags" Target="../tags/tag512.xml"/><Relationship Id="rId332" Type="http://schemas.openxmlformats.org/officeDocument/2006/relationships/tags" Target="../tags/tag677.xml"/><Relationship Id="rId374" Type="http://schemas.openxmlformats.org/officeDocument/2006/relationships/tags" Target="../tags/tag719.xml"/><Relationship Id="rId581" Type="http://schemas.openxmlformats.org/officeDocument/2006/relationships/tags" Target="../tags/tag926.xml"/><Relationship Id="rId71" Type="http://schemas.openxmlformats.org/officeDocument/2006/relationships/tags" Target="../tags/tag416.xml"/><Relationship Id="rId92" Type="http://schemas.openxmlformats.org/officeDocument/2006/relationships/tags" Target="../tags/tag437.xml"/><Relationship Id="rId213" Type="http://schemas.openxmlformats.org/officeDocument/2006/relationships/tags" Target="../tags/tag558.xml"/><Relationship Id="rId234" Type="http://schemas.openxmlformats.org/officeDocument/2006/relationships/tags" Target="../tags/tag579.xml"/><Relationship Id="rId420" Type="http://schemas.openxmlformats.org/officeDocument/2006/relationships/tags" Target="../tags/tag765.xml"/><Relationship Id="rId616" Type="http://schemas.openxmlformats.org/officeDocument/2006/relationships/tags" Target="../tags/tag961.xml"/><Relationship Id="rId637" Type="http://schemas.openxmlformats.org/officeDocument/2006/relationships/tags" Target="../tags/tag982.xml"/><Relationship Id="rId658" Type="http://schemas.openxmlformats.org/officeDocument/2006/relationships/tags" Target="../tags/tag1003.xml"/><Relationship Id="rId679" Type="http://schemas.openxmlformats.org/officeDocument/2006/relationships/tags" Target="../tags/tag1024.xml"/><Relationship Id="rId2" Type="http://schemas.openxmlformats.org/officeDocument/2006/relationships/tags" Target="../tags/tag347.xml"/><Relationship Id="rId29" Type="http://schemas.openxmlformats.org/officeDocument/2006/relationships/tags" Target="../tags/tag374.xml"/><Relationship Id="rId255" Type="http://schemas.openxmlformats.org/officeDocument/2006/relationships/tags" Target="../tags/tag600.xml"/><Relationship Id="rId276" Type="http://schemas.openxmlformats.org/officeDocument/2006/relationships/tags" Target="../tags/tag621.xml"/><Relationship Id="rId297" Type="http://schemas.openxmlformats.org/officeDocument/2006/relationships/tags" Target="../tags/tag642.xml"/><Relationship Id="rId441" Type="http://schemas.openxmlformats.org/officeDocument/2006/relationships/tags" Target="../tags/tag786.xml"/><Relationship Id="rId462" Type="http://schemas.openxmlformats.org/officeDocument/2006/relationships/tags" Target="../tags/tag807.xml"/><Relationship Id="rId483" Type="http://schemas.openxmlformats.org/officeDocument/2006/relationships/tags" Target="../tags/tag828.xml"/><Relationship Id="rId518" Type="http://schemas.openxmlformats.org/officeDocument/2006/relationships/tags" Target="../tags/tag863.xml"/><Relationship Id="rId539" Type="http://schemas.openxmlformats.org/officeDocument/2006/relationships/tags" Target="../tags/tag884.xml"/><Relationship Id="rId40" Type="http://schemas.openxmlformats.org/officeDocument/2006/relationships/tags" Target="../tags/tag385.xml"/><Relationship Id="rId115" Type="http://schemas.openxmlformats.org/officeDocument/2006/relationships/tags" Target="../tags/tag460.xml"/><Relationship Id="rId136" Type="http://schemas.openxmlformats.org/officeDocument/2006/relationships/tags" Target="../tags/tag481.xml"/><Relationship Id="rId157" Type="http://schemas.openxmlformats.org/officeDocument/2006/relationships/tags" Target="../tags/tag502.xml"/><Relationship Id="rId178" Type="http://schemas.openxmlformats.org/officeDocument/2006/relationships/tags" Target="../tags/tag523.xml"/><Relationship Id="rId301" Type="http://schemas.openxmlformats.org/officeDocument/2006/relationships/tags" Target="../tags/tag646.xml"/><Relationship Id="rId322" Type="http://schemas.openxmlformats.org/officeDocument/2006/relationships/tags" Target="../tags/tag667.xml"/><Relationship Id="rId343" Type="http://schemas.openxmlformats.org/officeDocument/2006/relationships/tags" Target="../tags/tag688.xml"/><Relationship Id="rId364" Type="http://schemas.openxmlformats.org/officeDocument/2006/relationships/tags" Target="../tags/tag709.xml"/><Relationship Id="rId550" Type="http://schemas.openxmlformats.org/officeDocument/2006/relationships/tags" Target="../tags/tag895.xml"/><Relationship Id="rId61" Type="http://schemas.openxmlformats.org/officeDocument/2006/relationships/tags" Target="../tags/tag406.xml"/><Relationship Id="rId82" Type="http://schemas.openxmlformats.org/officeDocument/2006/relationships/tags" Target="../tags/tag427.xml"/><Relationship Id="rId199" Type="http://schemas.openxmlformats.org/officeDocument/2006/relationships/tags" Target="../tags/tag544.xml"/><Relationship Id="rId203" Type="http://schemas.openxmlformats.org/officeDocument/2006/relationships/tags" Target="../tags/tag548.xml"/><Relationship Id="rId385" Type="http://schemas.openxmlformats.org/officeDocument/2006/relationships/tags" Target="../tags/tag730.xml"/><Relationship Id="rId571" Type="http://schemas.openxmlformats.org/officeDocument/2006/relationships/tags" Target="../tags/tag916.xml"/><Relationship Id="rId592" Type="http://schemas.openxmlformats.org/officeDocument/2006/relationships/tags" Target="../tags/tag937.xml"/><Relationship Id="rId606" Type="http://schemas.openxmlformats.org/officeDocument/2006/relationships/tags" Target="../tags/tag951.xml"/><Relationship Id="rId627" Type="http://schemas.openxmlformats.org/officeDocument/2006/relationships/tags" Target="../tags/tag972.xml"/><Relationship Id="rId648" Type="http://schemas.openxmlformats.org/officeDocument/2006/relationships/tags" Target="../tags/tag993.xml"/><Relationship Id="rId669" Type="http://schemas.openxmlformats.org/officeDocument/2006/relationships/tags" Target="../tags/tag1014.xml"/><Relationship Id="rId19" Type="http://schemas.openxmlformats.org/officeDocument/2006/relationships/tags" Target="../tags/tag364.xml"/><Relationship Id="rId224" Type="http://schemas.openxmlformats.org/officeDocument/2006/relationships/tags" Target="../tags/tag569.xml"/><Relationship Id="rId245" Type="http://schemas.openxmlformats.org/officeDocument/2006/relationships/tags" Target="../tags/tag590.xml"/><Relationship Id="rId266" Type="http://schemas.openxmlformats.org/officeDocument/2006/relationships/tags" Target="../tags/tag611.xml"/><Relationship Id="rId287" Type="http://schemas.openxmlformats.org/officeDocument/2006/relationships/tags" Target="../tags/tag632.xml"/><Relationship Id="rId410" Type="http://schemas.openxmlformats.org/officeDocument/2006/relationships/tags" Target="../tags/tag755.xml"/><Relationship Id="rId431" Type="http://schemas.openxmlformats.org/officeDocument/2006/relationships/tags" Target="../tags/tag776.xml"/><Relationship Id="rId452" Type="http://schemas.openxmlformats.org/officeDocument/2006/relationships/tags" Target="../tags/tag797.xml"/><Relationship Id="rId473" Type="http://schemas.openxmlformats.org/officeDocument/2006/relationships/tags" Target="../tags/tag818.xml"/><Relationship Id="rId494" Type="http://schemas.openxmlformats.org/officeDocument/2006/relationships/tags" Target="../tags/tag839.xml"/><Relationship Id="rId508" Type="http://schemas.openxmlformats.org/officeDocument/2006/relationships/tags" Target="../tags/tag853.xml"/><Relationship Id="rId529" Type="http://schemas.openxmlformats.org/officeDocument/2006/relationships/tags" Target="../tags/tag874.xml"/><Relationship Id="rId680" Type="http://schemas.openxmlformats.org/officeDocument/2006/relationships/tags" Target="../tags/tag1025.xml"/><Relationship Id="rId30" Type="http://schemas.openxmlformats.org/officeDocument/2006/relationships/tags" Target="../tags/tag375.xml"/><Relationship Id="rId105" Type="http://schemas.openxmlformats.org/officeDocument/2006/relationships/tags" Target="../tags/tag450.xml"/><Relationship Id="rId126" Type="http://schemas.openxmlformats.org/officeDocument/2006/relationships/tags" Target="../tags/tag471.xml"/><Relationship Id="rId147" Type="http://schemas.openxmlformats.org/officeDocument/2006/relationships/tags" Target="../tags/tag492.xml"/><Relationship Id="rId168" Type="http://schemas.openxmlformats.org/officeDocument/2006/relationships/tags" Target="../tags/tag513.xml"/><Relationship Id="rId312" Type="http://schemas.openxmlformats.org/officeDocument/2006/relationships/tags" Target="../tags/tag657.xml"/><Relationship Id="rId333" Type="http://schemas.openxmlformats.org/officeDocument/2006/relationships/tags" Target="../tags/tag678.xml"/><Relationship Id="rId354" Type="http://schemas.openxmlformats.org/officeDocument/2006/relationships/tags" Target="../tags/tag699.xml"/><Relationship Id="rId540" Type="http://schemas.openxmlformats.org/officeDocument/2006/relationships/tags" Target="../tags/tag885.xml"/><Relationship Id="rId51" Type="http://schemas.openxmlformats.org/officeDocument/2006/relationships/tags" Target="../tags/tag396.xml"/><Relationship Id="rId72" Type="http://schemas.openxmlformats.org/officeDocument/2006/relationships/tags" Target="../tags/tag417.xml"/><Relationship Id="rId93" Type="http://schemas.openxmlformats.org/officeDocument/2006/relationships/tags" Target="../tags/tag438.xml"/><Relationship Id="rId189" Type="http://schemas.openxmlformats.org/officeDocument/2006/relationships/tags" Target="../tags/tag534.xml"/><Relationship Id="rId375" Type="http://schemas.openxmlformats.org/officeDocument/2006/relationships/tags" Target="../tags/tag720.xml"/><Relationship Id="rId396" Type="http://schemas.openxmlformats.org/officeDocument/2006/relationships/tags" Target="../tags/tag741.xml"/><Relationship Id="rId561" Type="http://schemas.openxmlformats.org/officeDocument/2006/relationships/tags" Target="../tags/tag906.xml"/><Relationship Id="rId582" Type="http://schemas.openxmlformats.org/officeDocument/2006/relationships/tags" Target="../tags/tag927.xml"/><Relationship Id="rId617" Type="http://schemas.openxmlformats.org/officeDocument/2006/relationships/tags" Target="../tags/tag962.xml"/><Relationship Id="rId638" Type="http://schemas.openxmlformats.org/officeDocument/2006/relationships/tags" Target="../tags/tag983.xml"/><Relationship Id="rId659" Type="http://schemas.openxmlformats.org/officeDocument/2006/relationships/tags" Target="../tags/tag1004.xml"/><Relationship Id="rId3" Type="http://schemas.openxmlformats.org/officeDocument/2006/relationships/tags" Target="../tags/tag348.xml"/><Relationship Id="rId214" Type="http://schemas.openxmlformats.org/officeDocument/2006/relationships/tags" Target="../tags/tag559.xml"/><Relationship Id="rId235" Type="http://schemas.openxmlformats.org/officeDocument/2006/relationships/tags" Target="../tags/tag580.xml"/><Relationship Id="rId256" Type="http://schemas.openxmlformats.org/officeDocument/2006/relationships/tags" Target="../tags/tag601.xml"/><Relationship Id="rId277" Type="http://schemas.openxmlformats.org/officeDocument/2006/relationships/tags" Target="../tags/tag622.xml"/><Relationship Id="rId298" Type="http://schemas.openxmlformats.org/officeDocument/2006/relationships/tags" Target="../tags/tag643.xml"/><Relationship Id="rId400" Type="http://schemas.openxmlformats.org/officeDocument/2006/relationships/tags" Target="../tags/tag745.xml"/><Relationship Id="rId421" Type="http://schemas.openxmlformats.org/officeDocument/2006/relationships/tags" Target="../tags/tag766.xml"/><Relationship Id="rId442" Type="http://schemas.openxmlformats.org/officeDocument/2006/relationships/tags" Target="../tags/tag787.xml"/><Relationship Id="rId463" Type="http://schemas.openxmlformats.org/officeDocument/2006/relationships/tags" Target="../tags/tag808.xml"/><Relationship Id="rId484" Type="http://schemas.openxmlformats.org/officeDocument/2006/relationships/tags" Target="../tags/tag829.xml"/><Relationship Id="rId519" Type="http://schemas.openxmlformats.org/officeDocument/2006/relationships/tags" Target="../tags/tag864.xml"/><Relationship Id="rId670" Type="http://schemas.openxmlformats.org/officeDocument/2006/relationships/tags" Target="../tags/tag1015.xml"/><Relationship Id="rId116" Type="http://schemas.openxmlformats.org/officeDocument/2006/relationships/tags" Target="../tags/tag461.xml"/><Relationship Id="rId137" Type="http://schemas.openxmlformats.org/officeDocument/2006/relationships/tags" Target="../tags/tag482.xml"/><Relationship Id="rId158" Type="http://schemas.openxmlformats.org/officeDocument/2006/relationships/tags" Target="../tags/tag503.xml"/><Relationship Id="rId302" Type="http://schemas.openxmlformats.org/officeDocument/2006/relationships/tags" Target="../tags/tag647.xml"/><Relationship Id="rId323" Type="http://schemas.openxmlformats.org/officeDocument/2006/relationships/tags" Target="../tags/tag668.xml"/><Relationship Id="rId344" Type="http://schemas.openxmlformats.org/officeDocument/2006/relationships/tags" Target="../tags/tag689.xml"/><Relationship Id="rId530" Type="http://schemas.openxmlformats.org/officeDocument/2006/relationships/tags" Target="../tags/tag875.xml"/><Relationship Id="rId20" Type="http://schemas.openxmlformats.org/officeDocument/2006/relationships/tags" Target="../tags/tag365.xml"/><Relationship Id="rId41" Type="http://schemas.openxmlformats.org/officeDocument/2006/relationships/tags" Target="../tags/tag386.xml"/><Relationship Id="rId62" Type="http://schemas.openxmlformats.org/officeDocument/2006/relationships/tags" Target="../tags/tag407.xml"/><Relationship Id="rId83" Type="http://schemas.openxmlformats.org/officeDocument/2006/relationships/tags" Target="../tags/tag428.xml"/><Relationship Id="rId179" Type="http://schemas.openxmlformats.org/officeDocument/2006/relationships/tags" Target="../tags/tag524.xml"/><Relationship Id="rId365" Type="http://schemas.openxmlformats.org/officeDocument/2006/relationships/tags" Target="../tags/tag710.xml"/><Relationship Id="rId386" Type="http://schemas.openxmlformats.org/officeDocument/2006/relationships/tags" Target="../tags/tag731.xml"/><Relationship Id="rId551" Type="http://schemas.openxmlformats.org/officeDocument/2006/relationships/tags" Target="../tags/tag896.xml"/><Relationship Id="rId572" Type="http://schemas.openxmlformats.org/officeDocument/2006/relationships/tags" Target="../tags/tag917.xml"/><Relationship Id="rId593" Type="http://schemas.openxmlformats.org/officeDocument/2006/relationships/tags" Target="../tags/tag938.xml"/><Relationship Id="rId607" Type="http://schemas.openxmlformats.org/officeDocument/2006/relationships/tags" Target="../tags/tag952.xml"/><Relationship Id="rId628" Type="http://schemas.openxmlformats.org/officeDocument/2006/relationships/tags" Target="../tags/tag973.xml"/><Relationship Id="rId649" Type="http://schemas.openxmlformats.org/officeDocument/2006/relationships/tags" Target="../tags/tag994.xml"/><Relationship Id="rId190" Type="http://schemas.openxmlformats.org/officeDocument/2006/relationships/tags" Target="../tags/tag535.xml"/><Relationship Id="rId204" Type="http://schemas.openxmlformats.org/officeDocument/2006/relationships/tags" Target="../tags/tag549.xml"/><Relationship Id="rId225" Type="http://schemas.openxmlformats.org/officeDocument/2006/relationships/tags" Target="../tags/tag570.xml"/><Relationship Id="rId246" Type="http://schemas.openxmlformats.org/officeDocument/2006/relationships/tags" Target="../tags/tag591.xml"/><Relationship Id="rId267" Type="http://schemas.openxmlformats.org/officeDocument/2006/relationships/tags" Target="../tags/tag612.xml"/><Relationship Id="rId288" Type="http://schemas.openxmlformats.org/officeDocument/2006/relationships/tags" Target="../tags/tag633.xml"/><Relationship Id="rId411" Type="http://schemas.openxmlformats.org/officeDocument/2006/relationships/tags" Target="../tags/tag756.xml"/><Relationship Id="rId432" Type="http://schemas.openxmlformats.org/officeDocument/2006/relationships/tags" Target="../tags/tag777.xml"/><Relationship Id="rId453" Type="http://schemas.openxmlformats.org/officeDocument/2006/relationships/tags" Target="../tags/tag798.xml"/><Relationship Id="rId474" Type="http://schemas.openxmlformats.org/officeDocument/2006/relationships/tags" Target="../tags/tag819.xml"/><Relationship Id="rId509" Type="http://schemas.openxmlformats.org/officeDocument/2006/relationships/tags" Target="../tags/tag854.xml"/><Relationship Id="rId660" Type="http://schemas.openxmlformats.org/officeDocument/2006/relationships/tags" Target="../tags/tag1005.xml"/><Relationship Id="rId106" Type="http://schemas.openxmlformats.org/officeDocument/2006/relationships/tags" Target="../tags/tag451.xml"/><Relationship Id="rId127" Type="http://schemas.openxmlformats.org/officeDocument/2006/relationships/tags" Target="../tags/tag472.xml"/><Relationship Id="rId313" Type="http://schemas.openxmlformats.org/officeDocument/2006/relationships/tags" Target="../tags/tag658.xml"/><Relationship Id="rId495" Type="http://schemas.openxmlformats.org/officeDocument/2006/relationships/tags" Target="../tags/tag840.xml"/><Relationship Id="rId681" Type="http://schemas.openxmlformats.org/officeDocument/2006/relationships/tags" Target="../tags/tag1026.xml"/><Relationship Id="rId10" Type="http://schemas.openxmlformats.org/officeDocument/2006/relationships/tags" Target="../tags/tag355.xml"/><Relationship Id="rId31" Type="http://schemas.openxmlformats.org/officeDocument/2006/relationships/tags" Target="../tags/tag376.xml"/><Relationship Id="rId52" Type="http://schemas.openxmlformats.org/officeDocument/2006/relationships/tags" Target="../tags/tag397.xml"/><Relationship Id="rId73" Type="http://schemas.openxmlformats.org/officeDocument/2006/relationships/tags" Target="../tags/tag418.xml"/><Relationship Id="rId94" Type="http://schemas.openxmlformats.org/officeDocument/2006/relationships/tags" Target="../tags/tag439.xml"/><Relationship Id="rId148" Type="http://schemas.openxmlformats.org/officeDocument/2006/relationships/tags" Target="../tags/tag493.xml"/><Relationship Id="rId169" Type="http://schemas.openxmlformats.org/officeDocument/2006/relationships/tags" Target="../tags/tag514.xml"/><Relationship Id="rId334" Type="http://schemas.openxmlformats.org/officeDocument/2006/relationships/tags" Target="../tags/tag679.xml"/><Relationship Id="rId355" Type="http://schemas.openxmlformats.org/officeDocument/2006/relationships/tags" Target="../tags/tag700.xml"/><Relationship Id="rId376" Type="http://schemas.openxmlformats.org/officeDocument/2006/relationships/tags" Target="../tags/tag721.xml"/><Relationship Id="rId397" Type="http://schemas.openxmlformats.org/officeDocument/2006/relationships/tags" Target="../tags/tag742.xml"/><Relationship Id="rId520" Type="http://schemas.openxmlformats.org/officeDocument/2006/relationships/tags" Target="../tags/tag865.xml"/><Relationship Id="rId541" Type="http://schemas.openxmlformats.org/officeDocument/2006/relationships/tags" Target="../tags/tag886.xml"/><Relationship Id="rId562" Type="http://schemas.openxmlformats.org/officeDocument/2006/relationships/tags" Target="../tags/tag907.xml"/><Relationship Id="rId583" Type="http://schemas.openxmlformats.org/officeDocument/2006/relationships/tags" Target="../tags/tag928.xml"/><Relationship Id="rId618" Type="http://schemas.openxmlformats.org/officeDocument/2006/relationships/tags" Target="../tags/tag963.xml"/><Relationship Id="rId639" Type="http://schemas.openxmlformats.org/officeDocument/2006/relationships/tags" Target="../tags/tag984.xml"/><Relationship Id="rId4" Type="http://schemas.openxmlformats.org/officeDocument/2006/relationships/tags" Target="../tags/tag349.xml"/><Relationship Id="rId180" Type="http://schemas.openxmlformats.org/officeDocument/2006/relationships/tags" Target="../tags/tag525.xml"/><Relationship Id="rId215" Type="http://schemas.openxmlformats.org/officeDocument/2006/relationships/tags" Target="../tags/tag560.xml"/><Relationship Id="rId236" Type="http://schemas.openxmlformats.org/officeDocument/2006/relationships/tags" Target="../tags/tag581.xml"/><Relationship Id="rId257" Type="http://schemas.openxmlformats.org/officeDocument/2006/relationships/tags" Target="../tags/tag602.xml"/><Relationship Id="rId278" Type="http://schemas.openxmlformats.org/officeDocument/2006/relationships/tags" Target="../tags/tag623.xml"/><Relationship Id="rId401" Type="http://schemas.openxmlformats.org/officeDocument/2006/relationships/tags" Target="../tags/tag746.xml"/><Relationship Id="rId422" Type="http://schemas.openxmlformats.org/officeDocument/2006/relationships/tags" Target="../tags/tag767.xml"/><Relationship Id="rId443" Type="http://schemas.openxmlformats.org/officeDocument/2006/relationships/tags" Target="../tags/tag788.xml"/><Relationship Id="rId464" Type="http://schemas.openxmlformats.org/officeDocument/2006/relationships/tags" Target="../tags/tag809.xml"/><Relationship Id="rId650" Type="http://schemas.openxmlformats.org/officeDocument/2006/relationships/tags" Target="../tags/tag995.xml"/><Relationship Id="rId303" Type="http://schemas.openxmlformats.org/officeDocument/2006/relationships/tags" Target="../tags/tag648.xml"/><Relationship Id="rId485" Type="http://schemas.openxmlformats.org/officeDocument/2006/relationships/tags" Target="../tags/tag830.xml"/><Relationship Id="rId42" Type="http://schemas.openxmlformats.org/officeDocument/2006/relationships/tags" Target="../tags/tag387.xml"/><Relationship Id="rId84" Type="http://schemas.openxmlformats.org/officeDocument/2006/relationships/tags" Target="../tags/tag429.xml"/><Relationship Id="rId138" Type="http://schemas.openxmlformats.org/officeDocument/2006/relationships/tags" Target="../tags/tag483.xml"/><Relationship Id="rId345" Type="http://schemas.openxmlformats.org/officeDocument/2006/relationships/tags" Target="../tags/tag690.xml"/><Relationship Id="rId387" Type="http://schemas.openxmlformats.org/officeDocument/2006/relationships/tags" Target="../tags/tag732.xml"/><Relationship Id="rId510" Type="http://schemas.openxmlformats.org/officeDocument/2006/relationships/tags" Target="../tags/tag855.xml"/><Relationship Id="rId552" Type="http://schemas.openxmlformats.org/officeDocument/2006/relationships/tags" Target="../tags/tag897.xml"/><Relationship Id="rId594" Type="http://schemas.openxmlformats.org/officeDocument/2006/relationships/tags" Target="../tags/tag939.xml"/><Relationship Id="rId608" Type="http://schemas.openxmlformats.org/officeDocument/2006/relationships/tags" Target="../tags/tag953.xml"/><Relationship Id="rId191" Type="http://schemas.openxmlformats.org/officeDocument/2006/relationships/tags" Target="../tags/tag536.xml"/><Relationship Id="rId205" Type="http://schemas.openxmlformats.org/officeDocument/2006/relationships/tags" Target="../tags/tag550.xml"/><Relationship Id="rId247" Type="http://schemas.openxmlformats.org/officeDocument/2006/relationships/tags" Target="../tags/tag592.xml"/><Relationship Id="rId412" Type="http://schemas.openxmlformats.org/officeDocument/2006/relationships/tags" Target="../tags/tag757.xml"/><Relationship Id="rId107" Type="http://schemas.openxmlformats.org/officeDocument/2006/relationships/tags" Target="../tags/tag452.xml"/><Relationship Id="rId289" Type="http://schemas.openxmlformats.org/officeDocument/2006/relationships/tags" Target="../tags/tag634.xml"/><Relationship Id="rId454" Type="http://schemas.openxmlformats.org/officeDocument/2006/relationships/tags" Target="../tags/tag799.xml"/><Relationship Id="rId496" Type="http://schemas.openxmlformats.org/officeDocument/2006/relationships/tags" Target="../tags/tag841.xml"/><Relationship Id="rId661" Type="http://schemas.openxmlformats.org/officeDocument/2006/relationships/tags" Target="../tags/tag1006.xml"/><Relationship Id="rId11" Type="http://schemas.openxmlformats.org/officeDocument/2006/relationships/tags" Target="../tags/tag356.xml"/><Relationship Id="rId53" Type="http://schemas.openxmlformats.org/officeDocument/2006/relationships/tags" Target="../tags/tag398.xml"/><Relationship Id="rId149" Type="http://schemas.openxmlformats.org/officeDocument/2006/relationships/tags" Target="../tags/tag494.xml"/><Relationship Id="rId314" Type="http://schemas.openxmlformats.org/officeDocument/2006/relationships/tags" Target="../tags/tag659.xml"/><Relationship Id="rId356" Type="http://schemas.openxmlformats.org/officeDocument/2006/relationships/tags" Target="../tags/tag701.xml"/><Relationship Id="rId398" Type="http://schemas.openxmlformats.org/officeDocument/2006/relationships/tags" Target="../tags/tag743.xml"/><Relationship Id="rId521" Type="http://schemas.openxmlformats.org/officeDocument/2006/relationships/tags" Target="../tags/tag866.xml"/><Relationship Id="rId563" Type="http://schemas.openxmlformats.org/officeDocument/2006/relationships/tags" Target="../tags/tag908.xml"/><Relationship Id="rId619" Type="http://schemas.openxmlformats.org/officeDocument/2006/relationships/tags" Target="../tags/tag964.xml"/><Relationship Id="rId95" Type="http://schemas.openxmlformats.org/officeDocument/2006/relationships/tags" Target="../tags/tag440.xml"/><Relationship Id="rId160" Type="http://schemas.openxmlformats.org/officeDocument/2006/relationships/tags" Target="../tags/tag505.xml"/><Relationship Id="rId216" Type="http://schemas.openxmlformats.org/officeDocument/2006/relationships/tags" Target="../tags/tag561.xml"/><Relationship Id="rId423" Type="http://schemas.openxmlformats.org/officeDocument/2006/relationships/tags" Target="../tags/tag768.xml"/><Relationship Id="rId258" Type="http://schemas.openxmlformats.org/officeDocument/2006/relationships/tags" Target="../tags/tag603.xml"/><Relationship Id="rId465" Type="http://schemas.openxmlformats.org/officeDocument/2006/relationships/tags" Target="../tags/tag810.xml"/><Relationship Id="rId630" Type="http://schemas.openxmlformats.org/officeDocument/2006/relationships/tags" Target="../tags/tag975.xml"/><Relationship Id="rId672" Type="http://schemas.openxmlformats.org/officeDocument/2006/relationships/tags" Target="../tags/tag1017.xml"/><Relationship Id="rId22" Type="http://schemas.openxmlformats.org/officeDocument/2006/relationships/tags" Target="../tags/tag367.xml"/><Relationship Id="rId64" Type="http://schemas.openxmlformats.org/officeDocument/2006/relationships/tags" Target="../tags/tag409.xml"/><Relationship Id="rId118" Type="http://schemas.openxmlformats.org/officeDocument/2006/relationships/tags" Target="../tags/tag463.xml"/><Relationship Id="rId325" Type="http://schemas.openxmlformats.org/officeDocument/2006/relationships/tags" Target="../tags/tag670.xml"/><Relationship Id="rId367" Type="http://schemas.openxmlformats.org/officeDocument/2006/relationships/tags" Target="../tags/tag712.xml"/><Relationship Id="rId532" Type="http://schemas.openxmlformats.org/officeDocument/2006/relationships/tags" Target="../tags/tag877.xml"/><Relationship Id="rId574" Type="http://schemas.openxmlformats.org/officeDocument/2006/relationships/tags" Target="../tags/tag919.xml"/><Relationship Id="rId171" Type="http://schemas.openxmlformats.org/officeDocument/2006/relationships/tags" Target="../tags/tag516.xml"/><Relationship Id="rId227" Type="http://schemas.openxmlformats.org/officeDocument/2006/relationships/tags" Target="../tags/tag572.xml"/><Relationship Id="rId269" Type="http://schemas.openxmlformats.org/officeDocument/2006/relationships/tags" Target="../tags/tag614.xml"/><Relationship Id="rId434" Type="http://schemas.openxmlformats.org/officeDocument/2006/relationships/tags" Target="../tags/tag779.xml"/><Relationship Id="rId476" Type="http://schemas.openxmlformats.org/officeDocument/2006/relationships/tags" Target="../tags/tag821.xml"/><Relationship Id="rId641" Type="http://schemas.openxmlformats.org/officeDocument/2006/relationships/tags" Target="../tags/tag986.xml"/><Relationship Id="rId33" Type="http://schemas.openxmlformats.org/officeDocument/2006/relationships/tags" Target="../tags/tag378.xml"/><Relationship Id="rId129" Type="http://schemas.openxmlformats.org/officeDocument/2006/relationships/tags" Target="../tags/tag474.xml"/><Relationship Id="rId280" Type="http://schemas.openxmlformats.org/officeDocument/2006/relationships/tags" Target="../tags/tag625.xml"/><Relationship Id="rId336" Type="http://schemas.openxmlformats.org/officeDocument/2006/relationships/tags" Target="../tags/tag681.xml"/><Relationship Id="rId501" Type="http://schemas.openxmlformats.org/officeDocument/2006/relationships/tags" Target="../tags/tag846.xml"/><Relationship Id="rId543" Type="http://schemas.openxmlformats.org/officeDocument/2006/relationships/tags" Target="../tags/tag888.xml"/><Relationship Id="rId75" Type="http://schemas.openxmlformats.org/officeDocument/2006/relationships/tags" Target="../tags/tag420.xml"/><Relationship Id="rId140" Type="http://schemas.openxmlformats.org/officeDocument/2006/relationships/tags" Target="../tags/tag485.xml"/><Relationship Id="rId182" Type="http://schemas.openxmlformats.org/officeDocument/2006/relationships/tags" Target="../tags/tag527.xml"/><Relationship Id="rId378" Type="http://schemas.openxmlformats.org/officeDocument/2006/relationships/tags" Target="../tags/tag723.xml"/><Relationship Id="rId403" Type="http://schemas.openxmlformats.org/officeDocument/2006/relationships/tags" Target="../tags/tag748.xml"/><Relationship Id="rId585" Type="http://schemas.openxmlformats.org/officeDocument/2006/relationships/tags" Target="../tags/tag930.xml"/><Relationship Id="rId6" Type="http://schemas.openxmlformats.org/officeDocument/2006/relationships/tags" Target="../tags/tag351.xml"/><Relationship Id="rId238" Type="http://schemas.openxmlformats.org/officeDocument/2006/relationships/tags" Target="../tags/tag583.xml"/><Relationship Id="rId445" Type="http://schemas.openxmlformats.org/officeDocument/2006/relationships/tags" Target="../tags/tag790.xml"/><Relationship Id="rId487" Type="http://schemas.openxmlformats.org/officeDocument/2006/relationships/tags" Target="../tags/tag832.xml"/><Relationship Id="rId610" Type="http://schemas.openxmlformats.org/officeDocument/2006/relationships/tags" Target="../tags/tag955.xml"/><Relationship Id="rId652" Type="http://schemas.openxmlformats.org/officeDocument/2006/relationships/tags" Target="../tags/tag997.xml"/><Relationship Id="rId291" Type="http://schemas.openxmlformats.org/officeDocument/2006/relationships/tags" Target="../tags/tag636.xml"/><Relationship Id="rId305" Type="http://schemas.openxmlformats.org/officeDocument/2006/relationships/tags" Target="../tags/tag650.xml"/><Relationship Id="rId347" Type="http://schemas.openxmlformats.org/officeDocument/2006/relationships/tags" Target="../tags/tag692.xml"/><Relationship Id="rId512" Type="http://schemas.openxmlformats.org/officeDocument/2006/relationships/tags" Target="../tags/tag857.xml"/><Relationship Id="rId44" Type="http://schemas.openxmlformats.org/officeDocument/2006/relationships/tags" Target="../tags/tag389.xml"/><Relationship Id="rId86" Type="http://schemas.openxmlformats.org/officeDocument/2006/relationships/tags" Target="../tags/tag431.xml"/><Relationship Id="rId151" Type="http://schemas.openxmlformats.org/officeDocument/2006/relationships/tags" Target="../tags/tag496.xml"/><Relationship Id="rId389" Type="http://schemas.openxmlformats.org/officeDocument/2006/relationships/tags" Target="../tags/tag734.xml"/><Relationship Id="rId554" Type="http://schemas.openxmlformats.org/officeDocument/2006/relationships/tags" Target="../tags/tag899.xml"/><Relationship Id="rId596" Type="http://schemas.openxmlformats.org/officeDocument/2006/relationships/tags" Target="../tags/tag941.xml"/><Relationship Id="rId193" Type="http://schemas.openxmlformats.org/officeDocument/2006/relationships/tags" Target="../tags/tag538.xml"/><Relationship Id="rId207" Type="http://schemas.openxmlformats.org/officeDocument/2006/relationships/tags" Target="../tags/tag552.xml"/><Relationship Id="rId249" Type="http://schemas.openxmlformats.org/officeDocument/2006/relationships/tags" Target="../tags/tag594.xml"/><Relationship Id="rId414" Type="http://schemas.openxmlformats.org/officeDocument/2006/relationships/tags" Target="../tags/tag759.xml"/><Relationship Id="rId456" Type="http://schemas.openxmlformats.org/officeDocument/2006/relationships/tags" Target="../tags/tag801.xml"/><Relationship Id="rId498" Type="http://schemas.openxmlformats.org/officeDocument/2006/relationships/tags" Target="../tags/tag843.xml"/><Relationship Id="rId621" Type="http://schemas.openxmlformats.org/officeDocument/2006/relationships/tags" Target="../tags/tag966.xml"/><Relationship Id="rId663" Type="http://schemas.openxmlformats.org/officeDocument/2006/relationships/tags" Target="../tags/tag1008.xml"/><Relationship Id="rId13" Type="http://schemas.openxmlformats.org/officeDocument/2006/relationships/tags" Target="../tags/tag358.xml"/><Relationship Id="rId109" Type="http://schemas.openxmlformats.org/officeDocument/2006/relationships/tags" Target="../tags/tag454.xml"/><Relationship Id="rId260" Type="http://schemas.openxmlformats.org/officeDocument/2006/relationships/tags" Target="../tags/tag605.xml"/><Relationship Id="rId316" Type="http://schemas.openxmlformats.org/officeDocument/2006/relationships/tags" Target="../tags/tag661.xml"/><Relationship Id="rId523" Type="http://schemas.openxmlformats.org/officeDocument/2006/relationships/tags" Target="../tags/tag868.xml"/><Relationship Id="rId55" Type="http://schemas.openxmlformats.org/officeDocument/2006/relationships/tags" Target="../tags/tag400.xml"/><Relationship Id="rId97" Type="http://schemas.openxmlformats.org/officeDocument/2006/relationships/tags" Target="../tags/tag442.xml"/><Relationship Id="rId120" Type="http://schemas.openxmlformats.org/officeDocument/2006/relationships/tags" Target="../tags/tag465.xml"/><Relationship Id="rId358" Type="http://schemas.openxmlformats.org/officeDocument/2006/relationships/tags" Target="../tags/tag703.xml"/><Relationship Id="rId565" Type="http://schemas.openxmlformats.org/officeDocument/2006/relationships/tags" Target="../tags/tag910.xml"/><Relationship Id="rId162" Type="http://schemas.openxmlformats.org/officeDocument/2006/relationships/tags" Target="../tags/tag507.xml"/><Relationship Id="rId218" Type="http://schemas.openxmlformats.org/officeDocument/2006/relationships/tags" Target="../tags/tag563.xml"/><Relationship Id="rId425" Type="http://schemas.openxmlformats.org/officeDocument/2006/relationships/tags" Target="../tags/tag770.xml"/><Relationship Id="rId467" Type="http://schemas.openxmlformats.org/officeDocument/2006/relationships/tags" Target="../tags/tag812.xml"/><Relationship Id="rId632" Type="http://schemas.openxmlformats.org/officeDocument/2006/relationships/tags" Target="../tags/tag977.xml"/><Relationship Id="rId271" Type="http://schemas.openxmlformats.org/officeDocument/2006/relationships/tags" Target="../tags/tag616.xml"/><Relationship Id="rId674" Type="http://schemas.openxmlformats.org/officeDocument/2006/relationships/tags" Target="../tags/tag1019.xml"/><Relationship Id="rId24" Type="http://schemas.openxmlformats.org/officeDocument/2006/relationships/tags" Target="../tags/tag369.xml"/><Relationship Id="rId66" Type="http://schemas.openxmlformats.org/officeDocument/2006/relationships/tags" Target="../tags/tag411.xml"/><Relationship Id="rId131" Type="http://schemas.openxmlformats.org/officeDocument/2006/relationships/tags" Target="../tags/tag476.xml"/><Relationship Id="rId327" Type="http://schemas.openxmlformats.org/officeDocument/2006/relationships/tags" Target="../tags/tag672.xml"/><Relationship Id="rId369" Type="http://schemas.openxmlformats.org/officeDocument/2006/relationships/tags" Target="../tags/tag714.xml"/><Relationship Id="rId534" Type="http://schemas.openxmlformats.org/officeDocument/2006/relationships/tags" Target="../tags/tag879.xml"/><Relationship Id="rId576" Type="http://schemas.openxmlformats.org/officeDocument/2006/relationships/tags" Target="../tags/tag921.xml"/><Relationship Id="rId173" Type="http://schemas.openxmlformats.org/officeDocument/2006/relationships/tags" Target="../tags/tag518.xml"/><Relationship Id="rId229" Type="http://schemas.openxmlformats.org/officeDocument/2006/relationships/tags" Target="../tags/tag574.xml"/><Relationship Id="rId380" Type="http://schemas.openxmlformats.org/officeDocument/2006/relationships/tags" Target="../tags/tag725.xml"/><Relationship Id="rId436" Type="http://schemas.openxmlformats.org/officeDocument/2006/relationships/tags" Target="../tags/tag781.xml"/><Relationship Id="rId601" Type="http://schemas.openxmlformats.org/officeDocument/2006/relationships/tags" Target="../tags/tag946.xml"/><Relationship Id="rId643" Type="http://schemas.openxmlformats.org/officeDocument/2006/relationships/tags" Target="../tags/tag988.xml"/><Relationship Id="rId240" Type="http://schemas.openxmlformats.org/officeDocument/2006/relationships/tags" Target="../tags/tag585.xml"/><Relationship Id="rId478" Type="http://schemas.openxmlformats.org/officeDocument/2006/relationships/tags" Target="../tags/tag823.xml"/><Relationship Id="rId35" Type="http://schemas.openxmlformats.org/officeDocument/2006/relationships/tags" Target="../tags/tag380.xml"/><Relationship Id="rId77" Type="http://schemas.openxmlformats.org/officeDocument/2006/relationships/tags" Target="../tags/tag422.xml"/><Relationship Id="rId100" Type="http://schemas.openxmlformats.org/officeDocument/2006/relationships/tags" Target="../tags/tag445.xml"/><Relationship Id="rId282" Type="http://schemas.openxmlformats.org/officeDocument/2006/relationships/tags" Target="../tags/tag627.xml"/><Relationship Id="rId338" Type="http://schemas.openxmlformats.org/officeDocument/2006/relationships/tags" Target="../tags/tag683.xml"/><Relationship Id="rId503" Type="http://schemas.openxmlformats.org/officeDocument/2006/relationships/tags" Target="../tags/tag848.xml"/><Relationship Id="rId545" Type="http://schemas.openxmlformats.org/officeDocument/2006/relationships/tags" Target="../tags/tag890.xml"/><Relationship Id="rId587" Type="http://schemas.openxmlformats.org/officeDocument/2006/relationships/tags" Target="../tags/tag932.xml"/><Relationship Id="rId8" Type="http://schemas.openxmlformats.org/officeDocument/2006/relationships/tags" Target="../tags/tag353.xml"/><Relationship Id="rId142" Type="http://schemas.openxmlformats.org/officeDocument/2006/relationships/tags" Target="../tags/tag487.xml"/><Relationship Id="rId184" Type="http://schemas.openxmlformats.org/officeDocument/2006/relationships/tags" Target="../tags/tag529.xml"/><Relationship Id="rId391" Type="http://schemas.openxmlformats.org/officeDocument/2006/relationships/tags" Target="../tags/tag736.xml"/><Relationship Id="rId405" Type="http://schemas.openxmlformats.org/officeDocument/2006/relationships/tags" Target="../tags/tag750.xml"/><Relationship Id="rId447" Type="http://schemas.openxmlformats.org/officeDocument/2006/relationships/tags" Target="../tags/tag792.xml"/><Relationship Id="rId612" Type="http://schemas.openxmlformats.org/officeDocument/2006/relationships/tags" Target="../tags/tag957.xml"/><Relationship Id="rId251" Type="http://schemas.openxmlformats.org/officeDocument/2006/relationships/tags" Target="../tags/tag596.xml"/><Relationship Id="rId489" Type="http://schemas.openxmlformats.org/officeDocument/2006/relationships/tags" Target="../tags/tag834.xml"/><Relationship Id="rId654" Type="http://schemas.openxmlformats.org/officeDocument/2006/relationships/tags" Target="../tags/tag999.xml"/><Relationship Id="rId46" Type="http://schemas.openxmlformats.org/officeDocument/2006/relationships/tags" Target="../tags/tag391.xml"/><Relationship Id="rId293" Type="http://schemas.openxmlformats.org/officeDocument/2006/relationships/tags" Target="../tags/tag638.xml"/><Relationship Id="rId307" Type="http://schemas.openxmlformats.org/officeDocument/2006/relationships/tags" Target="../tags/tag652.xml"/><Relationship Id="rId349" Type="http://schemas.openxmlformats.org/officeDocument/2006/relationships/tags" Target="../tags/tag694.xml"/><Relationship Id="rId514" Type="http://schemas.openxmlformats.org/officeDocument/2006/relationships/tags" Target="../tags/tag859.xml"/><Relationship Id="rId556" Type="http://schemas.openxmlformats.org/officeDocument/2006/relationships/tags" Target="../tags/tag901.xml"/><Relationship Id="rId88" Type="http://schemas.openxmlformats.org/officeDocument/2006/relationships/tags" Target="../tags/tag433.xml"/><Relationship Id="rId111" Type="http://schemas.openxmlformats.org/officeDocument/2006/relationships/tags" Target="../tags/tag456.xml"/><Relationship Id="rId153" Type="http://schemas.openxmlformats.org/officeDocument/2006/relationships/tags" Target="../tags/tag498.xml"/><Relationship Id="rId195" Type="http://schemas.openxmlformats.org/officeDocument/2006/relationships/tags" Target="../tags/tag540.xml"/><Relationship Id="rId209" Type="http://schemas.openxmlformats.org/officeDocument/2006/relationships/tags" Target="../tags/tag554.xml"/><Relationship Id="rId360" Type="http://schemas.openxmlformats.org/officeDocument/2006/relationships/tags" Target="../tags/tag705.xml"/><Relationship Id="rId416" Type="http://schemas.openxmlformats.org/officeDocument/2006/relationships/tags" Target="../tags/tag761.xml"/><Relationship Id="rId598" Type="http://schemas.openxmlformats.org/officeDocument/2006/relationships/tags" Target="../tags/tag943.xml"/><Relationship Id="rId220" Type="http://schemas.openxmlformats.org/officeDocument/2006/relationships/tags" Target="../tags/tag565.xml"/><Relationship Id="rId458" Type="http://schemas.openxmlformats.org/officeDocument/2006/relationships/tags" Target="../tags/tag803.xml"/><Relationship Id="rId623" Type="http://schemas.openxmlformats.org/officeDocument/2006/relationships/tags" Target="../tags/tag968.xml"/><Relationship Id="rId665" Type="http://schemas.openxmlformats.org/officeDocument/2006/relationships/tags" Target="../tags/tag1010.xml"/><Relationship Id="rId15" Type="http://schemas.openxmlformats.org/officeDocument/2006/relationships/tags" Target="../tags/tag360.xml"/><Relationship Id="rId57" Type="http://schemas.openxmlformats.org/officeDocument/2006/relationships/tags" Target="../tags/tag402.xml"/><Relationship Id="rId262" Type="http://schemas.openxmlformats.org/officeDocument/2006/relationships/tags" Target="../tags/tag607.xml"/><Relationship Id="rId318" Type="http://schemas.openxmlformats.org/officeDocument/2006/relationships/tags" Target="../tags/tag663.xml"/><Relationship Id="rId525" Type="http://schemas.openxmlformats.org/officeDocument/2006/relationships/tags" Target="../tags/tag870.xml"/><Relationship Id="rId567" Type="http://schemas.openxmlformats.org/officeDocument/2006/relationships/tags" Target="../tags/tag912.xml"/><Relationship Id="rId99" Type="http://schemas.openxmlformats.org/officeDocument/2006/relationships/tags" Target="../tags/tag444.xml"/><Relationship Id="rId122" Type="http://schemas.openxmlformats.org/officeDocument/2006/relationships/tags" Target="../tags/tag467.xml"/><Relationship Id="rId164" Type="http://schemas.openxmlformats.org/officeDocument/2006/relationships/tags" Target="../tags/tag509.xml"/><Relationship Id="rId371" Type="http://schemas.openxmlformats.org/officeDocument/2006/relationships/tags" Target="../tags/tag716.xml"/><Relationship Id="rId427" Type="http://schemas.openxmlformats.org/officeDocument/2006/relationships/tags" Target="../tags/tag772.xml"/><Relationship Id="rId469" Type="http://schemas.openxmlformats.org/officeDocument/2006/relationships/tags" Target="../tags/tag814.xml"/><Relationship Id="rId634" Type="http://schemas.openxmlformats.org/officeDocument/2006/relationships/tags" Target="../tags/tag979.xml"/><Relationship Id="rId676" Type="http://schemas.openxmlformats.org/officeDocument/2006/relationships/tags" Target="../tags/tag1021.xml"/><Relationship Id="rId26" Type="http://schemas.openxmlformats.org/officeDocument/2006/relationships/tags" Target="../tags/tag371.xml"/><Relationship Id="rId231" Type="http://schemas.openxmlformats.org/officeDocument/2006/relationships/tags" Target="../tags/tag576.xml"/><Relationship Id="rId273" Type="http://schemas.openxmlformats.org/officeDocument/2006/relationships/tags" Target="../tags/tag618.xml"/><Relationship Id="rId329" Type="http://schemas.openxmlformats.org/officeDocument/2006/relationships/tags" Target="../tags/tag674.xml"/><Relationship Id="rId480" Type="http://schemas.openxmlformats.org/officeDocument/2006/relationships/tags" Target="../tags/tag825.xml"/><Relationship Id="rId536" Type="http://schemas.openxmlformats.org/officeDocument/2006/relationships/tags" Target="../tags/tag881.xml"/><Relationship Id="rId68" Type="http://schemas.openxmlformats.org/officeDocument/2006/relationships/tags" Target="../tags/tag413.xml"/><Relationship Id="rId133" Type="http://schemas.openxmlformats.org/officeDocument/2006/relationships/tags" Target="../tags/tag478.xml"/><Relationship Id="rId175" Type="http://schemas.openxmlformats.org/officeDocument/2006/relationships/tags" Target="../tags/tag520.xml"/><Relationship Id="rId340" Type="http://schemas.openxmlformats.org/officeDocument/2006/relationships/tags" Target="../tags/tag685.xml"/><Relationship Id="rId578" Type="http://schemas.openxmlformats.org/officeDocument/2006/relationships/tags" Target="../tags/tag923.xml"/><Relationship Id="rId200" Type="http://schemas.openxmlformats.org/officeDocument/2006/relationships/tags" Target="../tags/tag545.xml"/><Relationship Id="rId382" Type="http://schemas.openxmlformats.org/officeDocument/2006/relationships/tags" Target="../tags/tag727.xml"/><Relationship Id="rId438" Type="http://schemas.openxmlformats.org/officeDocument/2006/relationships/tags" Target="../tags/tag783.xml"/><Relationship Id="rId603" Type="http://schemas.openxmlformats.org/officeDocument/2006/relationships/tags" Target="../tags/tag948.xml"/><Relationship Id="rId645" Type="http://schemas.openxmlformats.org/officeDocument/2006/relationships/tags" Target="../tags/tag990.xml"/><Relationship Id="rId242" Type="http://schemas.openxmlformats.org/officeDocument/2006/relationships/tags" Target="../tags/tag587.xml"/><Relationship Id="rId284" Type="http://schemas.openxmlformats.org/officeDocument/2006/relationships/tags" Target="../tags/tag629.xml"/><Relationship Id="rId491" Type="http://schemas.openxmlformats.org/officeDocument/2006/relationships/tags" Target="../tags/tag836.xml"/><Relationship Id="rId505" Type="http://schemas.openxmlformats.org/officeDocument/2006/relationships/tags" Target="../tags/tag850.xml"/><Relationship Id="rId37" Type="http://schemas.openxmlformats.org/officeDocument/2006/relationships/tags" Target="../tags/tag382.xml"/><Relationship Id="rId79" Type="http://schemas.openxmlformats.org/officeDocument/2006/relationships/tags" Target="../tags/tag424.xml"/><Relationship Id="rId102" Type="http://schemas.openxmlformats.org/officeDocument/2006/relationships/tags" Target="../tags/tag447.xml"/><Relationship Id="rId144" Type="http://schemas.openxmlformats.org/officeDocument/2006/relationships/tags" Target="../tags/tag489.xml"/><Relationship Id="rId547" Type="http://schemas.openxmlformats.org/officeDocument/2006/relationships/tags" Target="../tags/tag892.xml"/><Relationship Id="rId589" Type="http://schemas.openxmlformats.org/officeDocument/2006/relationships/tags" Target="../tags/tag934.xml"/><Relationship Id="rId90" Type="http://schemas.openxmlformats.org/officeDocument/2006/relationships/tags" Target="../tags/tag435.xml"/><Relationship Id="rId186" Type="http://schemas.openxmlformats.org/officeDocument/2006/relationships/tags" Target="../tags/tag531.xml"/><Relationship Id="rId351" Type="http://schemas.openxmlformats.org/officeDocument/2006/relationships/tags" Target="../tags/tag696.xml"/><Relationship Id="rId393" Type="http://schemas.openxmlformats.org/officeDocument/2006/relationships/tags" Target="../tags/tag738.xml"/><Relationship Id="rId407" Type="http://schemas.openxmlformats.org/officeDocument/2006/relationships/tags" Target="../tags/tag752.xml"/><Relationship Id="rId449" Type="http://schemas.openxmlformats.org/officeDocument/2006/relationships/tags" Target="../tags/tag794.xml"/><Relationship Id="rId614" Type="http://schemas.openxmlformats.org/officeDocument/2006/relationships/tags" Target="../tags/tag959.xml"/><Relationship Id="rId656" Type="http://schemas.openxmlformats.org/officeDocument/2006/relationships/tags" Target="../tags/tag1001.xml"/><Relationship Id="rId211" Type="http://schemas.openxmlformats.org/officeDocument/2006/relationships/tags" Target="../tags/tag556.xml"/><Relationship Id="rId253" Type="http://schemas.openxmlformats.org/officeDocument/2006/relationships/tags" Target="../tags/tag598.xml"/><Relationship Id="rId295" Type="http://schemas.openxmlformats.org/officeDocument/2006/relationships/tags" Target="../tags/tag640.xml"/><Relationship Id="rId309" Type="http://schemas.openxmlformats.org/officeDocument/2006/relationships/tags" Target="../tags/tag654.xml"/><Relationship Id="rId460" Type="http://schemas.openxmlformats.org/officeDocument/2006/relationships/tags" Target="../tags/tag805.xml"/><Relationship Id="rId516" Type="http://schemas.openxmlformats.org/officeDocument/2006/relationships/tags" Target="../tags/tag861.xml"/><Relationship Id="rId48" Type="http://schemas.openxmlformats.org/officeDocument/2006/relationships/tags" Target="../tags/tag393.xml"/><Relationship Id="rId113" Type="http://schemas.openxmlformats.org/officeDocument/2006/relationships/tags" Target="../tags/tag458.xml"/><Relationship Id="rId320" Type="http://schemas.openxmlformats.org/officeDocument/2006/relationships/tags" Target="../tags/tag665.xml"/><Relationship Id="rId558" Type="http://schemas.openxmlformats.org/officeDocument/2006/relationships/tags" Target="../tags/tag903.xml"/><Relationship Id="rId155" Type="http://schemas.openxmlformats.org/officeDocument/2006/relationships/tags" Target="../tags/tag500.xml"/><Relationship Id="rId197" Type="http://schemas.openxmlformats.org/officeDocument/2006/relationships/tags" Target="../tags/tag542.xml"/><Relationship Id="rId362" Type="http://schemas.openxmlformats.org/officeDocument/2006/relationships/tags" Target="../tags/tag707.xml"/><Relationship Id="rId418" Type="http://schemas.openxmlformats.org/officeDocument/2006/relationships/tags" Target="../tags/tag763.xml"/><Relationship Id="rId625" Type="http://schemas.openxmlformats.org/officeDocument/2006/relationships/tags" Target="../tags/tag970.xml"/><Relationship Id="rId222" Type="http://schemas.openxmlformats.org/officeDocument/2006/relationships/tags" Target="../tags/tag567.xml"/><Relationship Id="rId264" Type="http://schemas.openxmlformats.org/officeDocument/2006/relationships/tags" Target="../tags/tag609.xml"/><Relationship Id="rId471" Type="http://schemas.openxmlformats.org/officeDocument/2006/relationships/tags" Target="../tags/tag816.xml"/><Relationship Id="rId667" Type="http://schemas.openxmlformats.org/officeDocument/2006/relationships/tags" Target="../tags/tag1012.xml"/><Relationship Id="rId17" Type="http://schemas.openxmlformats.org/officeDocument/2006/relationships/tags" Target="../tags/tag362.xml"/><Relationship Id="rId59" Type="http://schemas.openxmlformats.org/officeDocument/2006/relationships/tags" Target="../tags/tag404.xml"/><Relationship Id="rId124" Type="http://schemas.openxmlformats.org/officeDocument/2006/relationships/tags" Target="../tags/tag469.xml"/><Relationship Id="rId527" Type="http://schemas.openxmlformats.org/officeDocument/2006/relationships/tags" Target="../tags/tag872.xml"/><Relationship Id="rId569" Type="http://schemas.openxmlformats.org/officeDocument/2006/relationships/tags" Target="../tags/tag914.xml"/><Relationship Id="rId70" Type="http://schemas.openxmlformats.org/officeDocument/2006/relationships/tags" Target="../tags/tag415.xml"/><Relationship Id="rId166" Type="http://schemas.openxmlformats.org/officeDocument/2006/relationships/tags" Target="../tags/tag511.xml"/><Relationship Id="rId331" Type="http://schemas.openxmlformats.org/officeDocument/2006/relationships/tags" Target="../tags/tag676.xml"/><Relationship Id="rId373" Type="http://schemas.openxmlformats.org/officeDocument/2006/relationships/tags" Target="../tags/tag718.xml"/><Relationship Id="rId429" Type="http://schemas.openxmlformats.org/officeDocument/2006/relationships/tags" Target="../tags/tag774.xml"/><Relationship Id="rId580" Type="http://schemas.openxmlformats.org/officeDocument/2006/relationships/tags" Target="../tags/tag925.xml"/><Relationship Id="rId636" Type="http://schemas.openxmlformats.org/officeDocument/2006/relationships/tags" Target="../tags/tag981.xml"/><Relationship Id="rId1" Type="http://schemas.openxmlformats.org/officeDocument/2006/relationships/tags" Target="../tags/tag346.xml"/><Relationship Id="rId233" Type="http://schemas.openxmlformats.org/officeDocument/2006/relationships/tags" Target="../tags/tag578.xml"/><Relationship Id="rId440" Type="http://schemas.openxmlformats.org/officeDocument/2006/relationships/tags" Target="../tags/tag785.xml"/><Relationship Id="rId678" Type="http://schemas.openxmlformats.org/officeDocument/2006/relationships/tags" Target="../tags/tag1023.xml"/><Relationship Id="rId28" Type="http://schemas.openxmlformats.org/officeDocument/2006/relationships/tags" Target="../tags/tag373.xml"/><Relationship Id="rId275" Type="http://schemas.openxmlformats.org/officeDocument/2006/relationships/tags" Target="../tags/tag620.xml"/><Relationship Id="rId300" Type="http://schemas.openxmlformats.org/officeDocument/2006/relationships/tags" Target="../tags/tag645.xml"/><Relationship Id="rId482" Type="http://schemas.openxmlformats.org/officeDocument/2006/relationships/tags" Target="../tags/tag827.xml"/><Relationship Id="rId538" Type="http://schemas.openxmlformats.org/officeDocument/2006/relationships/tags" Target="../tags/tag883.xml"/><Relationship Id="rId81" Type="http://schemas.openxmlformats.org/officeDocument/2006/relationships/tags" Target="../tags/tag426.xml"/><Relationship Id="rId135" Type="http://schemas.openxmlformats.org/officeDocument/2006/relationships/tags" Target="../tags/tag480.xml"/><Relationship Id="rId177" Type="http://schemas.openxmlformats.org/officeDocument/2006/relationships/tags" Target="../tags/tag522.xml"/><Relationship Id="rId342" Type="http://schemas.openxmlformats.org/officeDocument/2006/relationships/tags" Target="../tags/tag687.xml"/><Relationship Id="rId384" Type="http://schemas.openxmlformats.org/officeDocument/2006/relationships/tags" Target="../tags/tag729.xml"/><Relationship Id="rId591" Type="http://schemas.openxmlformats.org/officeDocument/2006/relationships/tags" Target="../tags/tag936.xml"/><Relationship Id="rId605" Type="http://schemas.openxmlformats.org/officeDocument/2006/relationships/tags" Target="../tags/tag950.xml"/><Relationship Id="rId202" Type="http://schemas.openxmlformats.org/officeDocument/2006/relationships/tags" Target="../tags/tag547.xml"/><Relationship Id="rId244" Type="http://schemas.openxmlformats.org/officeDocument/2006/relationships/tags" Target="../tags/tag589.xml"/><Relationship Id="rId647" Type="http://schemas.openxmlformats.org/officeDocument/2006/relationships/tags" Target="../tags/tag992.xml"/><Relationship Id="rId39" Type="http://schemas.openxmlformats.org/officeDocument/2006/relationships/tags" Target="../tags/tag384.xml"/><Relationship Id="rId286" Type="http://schemas.openxmlformats.org/officeDocument/2006/relationships/tags" Target="../tags/tag631.xml"/><Relationship Id="rId451" Type="http://schemas.openxmlformats.org/officeDocument/2006/relationships/tags" Target="../tags/tag796.xml"/><Relationship Id="rId493" Type="http://schemas.openxmlformats.org/officeDocument/2006/relationships/tags" Target="../tags/tag838.xml"/><Relationship Id="rId507" Type="http://schemas.openxmlformats.org/officeDocument/2006/relationships/tags" Target="../tags/tag852.xml"/><Relationship Id="rId549" Type="http://schemas.openxmlformats.org/officeDocument/2006/relationships/tags" Target="../tags/tag894.xml"/><Relationship Id="rId50" Type="http://schemas.openxmlformats.org/officeDocument/2006/relationships/tags" Target="../tags/tag395.xml"/><Relationship Id="rId104" Type="http://schemas.openxmlformats.org/officeDocument/2006/relationships/tags" Target="../tags/tag449.xml"/><Relationship Id="rId146" Type="http://schemas.openxmlformats.org/officeDocument/2006/relationships/tags" Target="../tags/tag491.xml"/><Relationship Id="rId188" Type="http://schemas.openxmlformats.org/officeDocument/2006/relationships/tags" Target="../tags/tag533.xml"/><Relationship Id="rId311" Type="http://schemas.openxmlformats.org/officeDocument/2006/relationships/tags" Target="../tags/tag656.xml"/><Relationship Id="rId353" Type="http://schemas.openxmlformats.org/officeDocument/2006/relationships/tags" Target="../tags/tag698.xml"/><Relationship Id="rId395" Type="http://schemas.openxmlformats.org/officeDocument/2006/relationships/tags" Target="../tags/tag740.xml"/><Relationship Id="rId409" Type="http://schemas.openxmlformats.org/officeDocument/2006/relationships/tags" Target="../tags/tag754.xml"/><Relationship Id="rId560" Type="http://schemas.openxmlformats.org/officeDocument/2006/relationships/tags" Target="../tags/tag9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29.xml"/><Relationship Id="rId2" Type="http://schemas.openxmlformats.org/officeDocument/2006/relationships/tags" Target="../tags/tag1028.xml"/><Relationship Id="rId1" Type="http://schemas.openxmlformats.org/officeDocument/2006/relationships/tags" Target="../tags/tag1027.xml"/><Relationship Id="rId4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32.xml"/><Relationship Id="rId2" Type="http://schemas.openxmlformats.org/officeDocument/2006/relationships/tags" Target="../tags/tag1031.xml"/><Relationship Id="rId1" Type="http://schemas.openxmlformats.org/officeDocument/2006/relationships/tags" Target="../tags/tag1030.xml"/><Relationship Id="rId4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.png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8.png"/><Relationship Id="rId3" Type="http://schemas.openxmlformats.org/officeDocument/2006/relationships/slide" Target="slide14.xml"/><Relationship Id="rId7" Type="http://schemas.openxmlformats.org/officeDocument/2006/relationships/slide" Target="slide1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slide" Target="slide9.xml"/><Relationship Id="rId10" Type="http://schemas.openxmlformats.org/officeDocument/2006/relationships/slide" Target="slide25.xml"/><Relationship Id="rId4" Type="http://schemas.openxmlformats.org/officeDocument/2006/relationships/slide" Target="slide7.xml"/><Relationship Id="rId9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高一彈性數讀</a:t>
            </a:r>
            <a:r>
              <a:rPr lang="en-US" altLang="zh-TW" dirty="0"/>
              <a:t>109-2-2-1</a:t>
            </a:r>
            <a:r>
              <a:rPr lang="zh-TW" altLang="en-US" dirty="0"/>
              <a:t>實作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200" dirty="0"/>
              <a:t>課程名稱：幾何造形 </a:t>
            </a:r>
            <a:r>
              <a:rPr lang="en-US" altLang="zh-TW" sz="2200" dirty="0"/>
              <a:t>–</a:t>
            </a:r>
            <a:r>
              <a:rPr lang="zh-TW" altLang="en-US" sz="2200" dirty="0"/>
              <a:t> 錯覺</a:t>
            </a:r>
            <a:r>
              <a:rPr lang="en-US" altLang="zh-TW" sz="2200" dirty="0"/>
              <a:t>&amp;</a:t>
            </a:r>
            <a:r>
              <a:rPr lang="zh-TW" altLang="en-US" sz="2200" dirty="0"/>
              <a:t>收縮篇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班級：</a:t>
            </a:r>
          </a:p>
          <a:p>
            <a:pPr marL="0" indent="0">
              <a:buNone/>
            </a:pPr>
            <a:r>
              <a:rPr lang="zh-TW" altLang="en-US" sz="2200" dirty="0"/>
              <a:t>學號：</a:t>
            </a:r>
          </a:p>
          <a:p>
            <a:pPr marL="0" indent="0">
              <a:buNone/>
            </a:pPr>
            <a:r>
              <a:rPr lang="zh-TW" altLang="en-US" sz="2200" dirty="0"/>
              <a:t>姓名：</a:t>
            </a:r>
          </a:p>
          <a:p>
            <a:pPr marL="0" indent="0">
              <a:buNone/>
            </a:pPr>
            <a:endParaRPr lang="zh-TW" altLang="en-US" sz="2000" dirty="0"/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7032104" y="1509713"/>
            <a:ext cx="3333750" cy="417195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TW" altLang="en-US"/>
              <a:t>個人相片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758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第三單元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放射線</a:t>
            </a:r>
          </a:p>
        </p:txBody>
      </p:sp>
    </p:spTree>
    <p:extLst>
      <p:ext uri="{BB962C8B-B14F-4D97-AF65-F5344CB8AC3E}">
        <p14:creationId xmlns:p14="http://schemas.microsoft.com/office/powerpoint/2010/main" val="217998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放射線</a:t>
            </a:r>
            <a:endParaRPr lang="zh-TW" altLang="en-US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EC325719-AFE0-4118-8BAA-1FE894A70323}"/>
              </a:ext>
            </a:extLst>
          </p:cNvPr>
          <p:cNvSpPr/>
          <p:nvPr/>
        </p:nvSpPr>
        <p:spPr>
          <a:xfrm>
            <a:off x="1271464" y="1721723"/>
            <a:ext cx="3378532" cy="337853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9996D70C-CC34-42B1-A7A5-12B484C40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1340768"/>
            <a:ext cx="3750575" cy="4800736"/>
          </a:xfrm>
          <a:prstGeom prst="rect">
            <a:avLst/>
          </a:prstGeom>
        </p:spPr>
      </p:pic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CDA3ECE4-23FB-4573-98AA-9E6D4F68FB1E}"/>
              </a:ext>
            </a:extLst>
          </p:cNvPr>
          <p:cNvSpPr/>
          <p:nvPr/>
        </p:nvSpPr>
        <p:spPr>
          <a:xfrm>
            <a:off x="5522185" y="1436104"/>
            <a:ext cx="1162113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組織</a:t>
            </a:r>
          </a:p>
          <a:p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放射線</a:t>
            </a:r>
          </a:p>
        </p:txBody>
      </p: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26D18AA4-093F-483C-9E1E-0B1E5E3578F7}"/>
              </a:ext>
            </a:extLst>
          </p:cNvPr>
          <p:cNvGrpSpPr/>
          <p:nvPr/>
        </p:nvGrpSpPr>
        <p:grpSpPr>
          <a:xfrm>
            <a:off x="1271464" y="1721723"/>
            <a:ext cx="3378532" cy="3378532"/>
            <a:chOff x="1271464" y="1721723"/>
            <a:chExt cx="3378532" cy="3378532"/>
          </a:xfrm>
        </p:grpSpPr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94D701B2-3D76-48D4-8C6F-5D79015CE85A}"/>
                </a:ext>
              </a:extLst>
            </p:cNvPr>
            <p:cNvCxnSpPr/>
            <p:nvPr/>
          </p:nvCxnSpPr>
          <p:spPr>
            <a:xfrm>
              <a:off x="2960730" y="3410989"/>
              <a:ext cx="16892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59C20E06-DDE6-4F73-A1F7-5097994B1FDC}"/>
                </a:ext>
              </a:extLst>
            </p:cNvPr>
            <p:cNvCxnSpPr/>
            <p:nvPr/>
          </p:nvCxnSpPr>
          <p:spPr>
            <a:xfrm flipV="1">
              <a:off x="2960730" y="3117651"/>
              <a:ext cx="1663602" cy="293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E1E8A9FD-BF5A-420A-BFC4-EC0895F9E4EF}"/>
                </a:ext>
              </a:extLst>
            </p:cNvPr>
            <p:cNvCxnSpPr/>
            <p:nvPr/>
          </p:nvCxnSpPr>
          <p:spPr>
            <a:xfrm flipV="1">
              <a:off x="2960730" y="2833226"/>
              <a:ext cx="1587391" cy="577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D89E0B36-9EA6-4A61-9D57-972B2AF6F443}"/>
                </a:ext>
              </a:extLst>
            </p:cNvPr>
            <p:cNvCxnSpPr/>
            <p:nvPr/>
          </p:nvCxnSpPr>
          <p:spPr>
            <a:xfrm flipV="1">
              <a:off x="2960730" y="2566356"/>
              <a:ext cx="1462947" cy="844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28FE9113-0FA1-4A70-AAAA-95B16C300D54}"/>
                </a:ext>
              </a:extLst>
            </p:cNvPr>
            <p:cNvCxnSpPr/>
            <p:nvPr/>
          </p:nvCxnSpPr>
          <p:spPr>
            <a:xfrm flipV="1">
              <a:off x="2960730" y="2325150"/>
              <a:ext cx="1294053" cy="1085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C4B152F0-F378-4873-AD83-5AEE3DDD94AD}"/>
                </a:ext>
              </a:extLst>
            </p:cNvPr>
            <p:cNvCxnSpPr/>
            <p:nvPr/>
          </p:nvCxnSpPr>
          <p:spPr>
            <a:xfrm flipV="1">
              <a:off x="2960730" y="2116936"/>
              <a:ext cx="1085840" cy="1294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1EB370DB-E8F3-4512-87C7-FD3809B59CEB}"/>
                </a:ext>
              </a:extLst>
            </p:cNvPr>
            <p:cNvCxnSpPr/>
            <p:nvPr/>
          </p:nvCxnSpPr>
          <p:spPr>
            <a:xfrm flipV="1">
              <a:off x="2960730" y="1948042"/>
              <a:ext cx="844633" cy="1462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3B217933-08E8-44E1-89F9-72BF00FA16EF}"/>
                </a:ext>
              </a:extLst>
            </p:cNvPr>
            <p:cNvCxnSpPr/>
            <p:nvPr/>
          </p:nvCxnSpPr>
          <p:spPr>
            <a:xfrm flipV="1">
              <a:off x="2960730" y="1823598"/>
              <a:ext cx="577763" cy="1587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12C0D394-573F-4525-97F2-CFF487C861DD}"/>
                </a:ext>
              </a:extLst>
            </p:cNvPr>
            <p:cNvCxnSpPr/>
            <p:nvPr/>
          </p:nvCxnSpPr>
          <p:spPr>
            <a:xfrm flipV="1">
              <a:off x="2960730" y="1747387"/>
              <a:ext cx="293338" cy="1663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C92139C6-8408-4497-9A0C-F65FD4954F5A}"/>
                </a:ext>
              </a:extLst>
            </p:cNvPr>
            <p:cNvCxnSpPr/>
            <p:nvPr/>
          </p:nvCxnSpPr>
          <p:spPr>
            <a:xfrm flipV="1">
              <a:off x="2960730" y="1721723"/>
              <a:ext cx="0" cy="1689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AD8AC3BE-1A1E-4F3D-BD04-ECDEA4454D84}"/>
                </a:ext>
              </a:extLst>
            </p:cNvPr>
            <p:cNvCxnSpPr/>
            <p:nvPr/>
          </p:nvCxnSpPr>
          <p:spPr>
            <a:xfrm flipH="1" flipV="1">
              <a:off x="2667392" y="1747387"/>
              <a:ext cx="293338" cy="1663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EB20039F-A7EC-4F60-AAA3-5005E9B7A248}"/>
                </a:ext>
              </a:extLst>
            </p:cNvPr>
            <p:cNvCxnSpPr/>
            <p:nvPr/>
          </p:nvCxnSpPr>
          <p:spPr>
            <a:xfrm flipH="1" flipV="1">
              <a:off x="2382967" y="1823598"/>
              <a:ext cx="577763" cy="1587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C9837274-6860-4CA4-B581-158C86B24E1B}"/>
                </a:ext>
              </a:extLst>
            </p:cNvPr>
            <p:cNvCxnSpPr/>
            <p:nvPr/>
          </p:nvCxnSpPr>
          <p:spPr>
            <a:xfrm flipH="1" flipV="1">
              <a:off x="2116097" y="1948042"/>
              <a:ext cx="844633" cy="1462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F467EB0A-D36A-47F9-99E4-08BDD02C9FCB}"/>
                </a:ext>
              </a:extLst>
            </p:cNvPr>
            <p:cNvCxnSpPr/>
            <p:nvPr/>
          </p:nvCxnSpPr>
          <p:spPr>
            <a:xfrm flipH="1" flipV="1">
              <a:off x="1874891" y="2116936"/>
              <a:ext cx="1085839" cy="1294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>
              <a:extLst>
                <a:ext uri="{FF2B5EF4-FFF2-40B4-BE49-F238E27FC236}">
                  <a16:creationId xmlns:a16="http://schemas.microsoft.com/office/drawing/2014/main" id="{B77A848E-BF47-476E-89CD-86250FA70A32}"/>
                </a:ext>
              </a:extLst>
            </p:cNvPr>
            <p:cNvCxnSpPr/>
            <p:nvPr/>
          </p:nvCxnSpPr>
          <p:spPr>
            <a:xfrm flipH="1" flipV="1">
              <a:off x="1666677" y="2325150"/>
              <a:ext cx="1294053" cy="1085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61D38EBF-B715-4A06-9883-977C42C3E647}"/>
                </a:ext>
              </a:extLst>
            </p:cNvPr>
            <p:cNvCxnSpPr/>
            <p:nvPr/>
          </p:nvCxnSpPr>
          <p:spPr>
            <a:xfrm flipH="1" flipV="1">
              <a:off x="1497783" y="2566356"/>
              <a:ext cx="1462947" cy="844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id="{FFA85CC6-D082-4B2E-9799-FF4A979C6291}"/>
                </a:ext>
              </a:extLst>
            </p:cNvPr>
            <p:cNvCxnSpPr/>
            <p:nvPr/>
          </p:nvCxnSpPr>
          <p:spPr>
            <a:xfrm flipH="1" flipV="1">
              <a:off x="1373339" y="2833226"/>
              <a:ext cx="1587391" cy="577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5A305578-B226-4327-8C82-79C6635E29CB}"/>
                </a:ext>
              </a:extLst>
            </p:cNvPr>
            <p:cNvCxnSpPr/>
            <p:nvPr/>
          </p:nvCxnSpPr>
          <p:spPr>
            <a:xfrm flipH="1" flipV="1">
              <a:off x="1297128" y="3117651"/>
              <a:ext cx="1663602" cy="293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id="{E88AFEEA-0AEA-4DFD-AE8D-8C6050F738BB}"/>
                </a:ext>
              </a:extLst>
            </p:cNvPr>
            <p:cNvCxnSpPr/>
            <p:nvPr/>
          </p:nvCxnSpPr>
          <p:spPr>
            <a:xfrm flipH="1" flipV="1">
              <a:off x="1271464" y="3410989"/>
              <a:ext cx="16892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98F4AC8B-034D-4755-A382-CED59AEC6B0A}"/>
                </a:ext>
              </a:extLst>
            </p:cNvPr>
            <p:cNvCxnSpPr/>
            <p:nvPr/>
          </p:nvCxnSpPr>
          <p:spPr>
            <a:xfrm flipH="1">
              <a:off x="1297128" y="3410989"/>
              <a:ext cx="1663602" cy="293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>
              <a:extLst>
                <a:ext uri="{FF2B5EF4-FFF2-40B4-BE49-F238E27FC236}">
                  <a16:creationId xmlns:a16="http://schemas.microsoft.com/office/drawing/2014/main" id="{28D5C1AD-836F-4F1D-AD36-B0EE9C4AD248}"/>
                </a:ext>
              </a:extLst>
            </p:cNvPr>
            <p:cNvCxnSpPr/>
            <p:nvPr/>
          </p:nvCxnSpPr>
          <p:spPr>
            <a:xfrm flipH="1">
              <a:off x="1373339" y="3410989"/>
              <a:ext cx="1587391" cy="577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08B61F80-4E1A-4196-A1E1-3AD466DE7B8A}"/>
                </a:ext>
              </a:extLst>
            </p:cNvPr>
            <p:cNvCxnSpPr/>
            <p:nvPr/>
          </p:nvCxnSpPr>
          <p:spPr>
            <a:xfrm flipH="1">
              <a:off x="1497783" y="3410989"/>
              <a:ext cx="1462947" cy="844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>
              <a:extLst>
                <a:ext uri="{FF2B5EF4-FFF2-40B4-BE49-F238E27FC236}">
                  <a16:creationId xmlns:a16="http://schemas.microsoft.com/office/drawing/2014/main" id="{51A7B703-5C9C-47DF-BCAA-8EAE7EEE71E2}"/>
                </a:ext>
              </a:extLst>
            </p:cNvPr>
            <p:cNvCxnSpPr/>
            <p:nvPr/>
          </p:nvCxnSpPr>
          <p:spPr>
            <a:xfrm flipH="1">
              <a:off x="1666677" y="3410989"/>
              <a:ext cx="1294053" cy="1085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83D8B173-3B0F-446B-99EF-63AA83487462}"/>
                </a:ext>
              </a:extLst>
            </p:cNvPr>
            <p:cNvCxnSpPr/>
            <p:nvPr/>
          </p:nvCxnSpPr>
          <p:spPr>
            <a:xfrm flipH="1">
              <a:off x="1874891" y="3410989"/>
              <a:ext cx="1085839" cy="1294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95EA7FF6-5667-49F0-866B-66B1227B55D0}"/>
                </a:ext>
              </a:extLst>
            </p:cNvPr>
            <p:cNvCxnSpPr/>
            <p:nvPr/>
          </p:nvCxnSpPr>
          <p:spPr>
            <a:xfrm flipH="1">
              <a:off x="2116097" y="3410989"/>
              <a:ext cx="844633" cy="1462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>
              <a:extLst>
                <a:ext uri="{FF2B5EF4-FFF2-40B4-BE49-F238E27FC236}">
                  <a16:creationId xmlns:a16="http://schemas.microsoft.com/office/drawing/2014/main" id="{4F6975F6-7E34-489A-87FA-CA175F19C79D}"/>
                </a:ext>
              </a:extLst>
            </p:cNvPr>
            <p:cNvCxnSpPr/>
            <p:nvPr/>
          </p:nvCxnSpPr>
          <p:spPr>
            <a:xfrm flipH="1">
              <a:off x="2382967" y="3410989"/>
              <a:ext cx="577763" cy="1587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>
              <a:extLst>
                <a:ext uri="{FF2B5EF4-FFF2-40B4-BE49-F238E27FC236}">
                  <a16:creationId xmlns:a16="http://schemas.microsoft.com/office/drawing/2014/main" id="{8E2165B8-16D9-4300-8D90-591189116C85}"/>
                </a:ext>
              </a:extLst>
            </p:cNvPr>
            <p:cNvCxnSpPr/>
            <p:nvPr/>
          </p:nvCxnSpPr>
          <p:spPr>
            <a:xfrm flipH="1">
              <a:off x="2667392" y="3410989"/>
              <a:ext cx="293338" cy="1663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>
              <a:extLst>
                <a:ext uri="{FF2B5EF4-FFF2-40B4-BE49-F238E27FC236}">
                  <a16:creationId xmlns:a16="http://schemas.microsoft.com/office/drawing/2014/main" id="{621CEBAF-5708-4078-9D20-DB3E07A79D9C}"/>
                </a:ext>
              </a:extLst>
            </p:cNvPr>
            <p:cNvCxnSpPr/>
            <p:nvPr/>
          </p:nvCxnSpPr>
          <p:spPr>
            <a:xfrm flipH="1">
              <a:off x="2960730" y="3410989"/>
              <a:ext cx="0" cy="1689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>
              <a:extLst>
                <a:ext uri="{FF2B5EF4-FFF2-40B4-BE49-F238E27FC236}">
                  <a16:creationId xmlns:a16="http://schemas.microsoft.com/office/drawing/2014/main" id="{EC12B792-52C0-4754-B760-03D126D77EE9}"/>
                </a:ext>
              </a:extLst>
            </p:cNvPr>
            <p:cNvCxnSpPr/>
            <p:nvPr/>
          </p:nvCxnSpPr>
          <p:spPr>
            <a:xfrm>
              <a:off x="2960730" y="3410989"/>
              <a:ext cx="293338" cy="1663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id="{51B6C841-3916-4F40-A525-986E43E0E46A}"/>
                </a:ext>
              </a:extLst>
            </p:cNvPr>
            <p:cNvCxnSpPr/>
            <p:nvPr/>
          </p:nvCxnSpPr>
          <p:spPr>
            <a:xfrm>
              <a:off x="2960730" y="3410989"/>
              <a:ext cx="577763" cy="1587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>
              <a:extLst>
                <a:ext uri="{FF2B5EF4-FFF2-40B4-BE49-F238E27FC236}">
                  <a16:creationId xmlns:a16="http://schemas.microsoft.com/office/drawing/2014/main" id="{F73F1C9E-433C-4ACE-B08B-07E791E2382D}"/>
                </a:ext>
              </a:extLst>
            </p:cNvPr>
            <p:cNvCxnSpPr/>
            <p:nvPr/>
          </p:nvCxnSpPr>
          <p:spPr>
            <a:xfrm>
              <a:off x="2960730" y="3410989"/>
              <a:ext cx="844633" cy="1462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>
              <a:extLst>
                <a:ext uri="{FF2B5EF4-FFF2-40B4-BE49-F238E27FC236}">
                  <a16:creationId xmlns:a16="http://schemas.microsoft.com/office/drawing/2014/main" id="{41E950B0-2230-4E1D-910E-943E8CED4922}"/>
                </a:ext>
              </a:extLst>
            </p:cNvPr>
            <p:cNvCxnSpPr/>
            <p:nvPr/>
          </p:nvCxnSpPr>
          <p:spPr>
            <a:xfrm>
              <a:off x="2960730" y="3410989"/>
              <a:ext cx="1085839" cy="1294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43092709-118E-428A-BDE5-46CC1CFE7A91}"/>
                </a:ext>
              </a:extLst>
            </p:cNvPr>
            <p:cNvCxnSpPr/>
            <p:nvPr/>
          </p:nvCxnSpPr>
          <p:spPr>
            <a:xfrm>
              <a:off x="2960730" y="3410989"/>
              <a:ext cx="1294053" cy="1085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>
              <a:extLst>
                <a:ext uri="{FF2B5EF4-FFF2-40B4-BE49-F238E27FC236}">
                  <a16:creationId xmlns:a16="http://schemas.microsoft.com/office/drawing/2014/main" id="{86ED8596-AA05-4921-9395-B2C1BA78CF4A}"/>
                </a:ext>
              </a:extLst>
            </p:cNvPr>
            <p:cNvCxnSpPr/>
            <p:nvPr/>
          </p:nvCxnSpPr>
          <p:spPr>
            <a:xfrm>
              <a:off x="2960730" y="3410989"/>
              <a:ext cx="1462947" cy="844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>
              <a:extLst>
                <a:ext uri="{FF2B5EF4-FFF2-40B4-BE49-F238E27FC236}">
                  <a16:creationId xmlns:a16="http://schemas.microsoft.com/office/drawing/2014/main" id="{4D6CE2B8-A7BF-4A1C-BFCB-70A5CAB4B3C7}"/>
                </a:ext>
              </a:extLst>
            </p:cNvPr>
            <p:cNvCxnSpPr/>
            <p:nvPr/>
          </p:nvCxnSpPr>
          <p:spPr>
            <a:xfrm>
              <a:off x="2960730" y="3410989"/>
              <a:ext cx="1587391" cy="577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>
              <a:extLst>
                <a:ext uri="{FF2B5EF4-FFF2-40B4-BE49-F238E27FC236}">
                  <a16:creationId xmlns:a16="http://schemas.microsoft.com/office/drawing/2014/main" id="{D1C5E8D3-C1A3-481F-8B29-CA97CEC98DA1}"/>
                </a:ext>
              </a:extLst>
            </p:cNvPr>
            <p:cNvCxnSpPr/>
            <p:nvPr/>
          </p:nvCxnSpPr>
          <p:spPr>
            <a:xfrm>
              <a:off x="2960730" y="3410989"/>
              <a:ext cx="1663602" cy="293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548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第四單元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79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綱要二</a:t>
            </a:r>
          </a:p>
        </p:txBody>
      </p:sp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354698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技術篇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3">
            <a:hlinkClick r:id="" action="ppaction://noaction"/>
          </p:cNvPr>
          <p:cNvSpPr/>
          <p:nvPr/>
        </p:nvSpPr>
        <p:spPr>
          <a:xfrm>
            <a:off x="3314024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示範篇</a:t>
            </a:r>
          </a:p>
        </p:txBody>
      </p:sp>
      <p:sp>
        <p:nvSpPr>
          <p:cNvPr id="14" name="Rectangle 14">
            <a:hlinkClick r:id="rId4" action="ppaction://hlinksldjump"/>
          </p:cNvPr>
          <p:cNvSpPr/>
          <p:nvPr/>
        </p:nvSpPr>
        <p:spPr>
          <a:xfrm>
            <a:off x="6273350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遞迴法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15">
            <a:hlinkClick r:id="rId5" action="ppaction://hlinksldjump"/>
          </p:cNvPr>
          <p:cNvSpPr/>
          <p:nvPr/>
        </p:nvSpPr>
        <p:spPr>
          <a:xfrm>
            <a:off x="9232676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等差旋轉法</a:t>
            </a:r>
          </a:p>
        </p:txBody>
      </p:sp>
      <p:sp>
        <p:nvSpPr>
          <p:cNvPr id="5" name="矩形 4"/>
          <p:cNvSpPr/>
          <p:nvPr/>
        </p:nvSpPr>
        <p:spPr>
          <a:xfrm>
            <a:off x="328059" y="2420888"/>
            <a:ext cx="258596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正方形陣列</a:t>
            </a:r>
            <a:endParaRPr lang="en-US" altLang="zh-TW" b="1" dirty="0">
              <a:solidFill>
                <a:srgbClr val="000000"/>
              </a:solidFill>
              <a:latin typeface="微軟正黑體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</a:pP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組織  </a:t>
            </a:r>
            <a:r>
              <a:rPr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陣列 </a:t>
            </a:r>
            <a:r>
              <a:rPr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&gt;&gt;  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矩形陣列</a:t>
            </a:r>
          </a:p>
        </p:txBody>
      </p:sp>
      <p:sp>
        <p:nvSpPr>
          <p:cNvPr id="6" name="矩形 5"/>
          <p:cNvSpPr/>
          <p:nvPr/>
        </p:nvSpPr>
        <p:spPr>
          <a:xfrm>
            <a:off x="623392" y="1700808"/>
            <a:ext cx="2039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顯示等分點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等分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25" name="圖片 2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700000">
            <a:off x="4105661" y="2025709"/>
            <a:ext cx="1012702" cy="1012702"/>
          </a:xfrm>
          <a:prstGeom prst="rect">
            <a:avLst/>
          </a:prstGeom>
        </p:spPr>
      </p:pic>
      <p:pic>
        <p:nvPicPr>
          <p:cNvPr id="26" name="圖片 2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700000">
            <a:off x="7025818" y="1982554"/>
            <a:ext cx="1012702" cy="1012702"/>
          </a:xfrm>
          <a:prstGeom prst="rect">
            <a:avLst/>
          </a:prstGeom>
        </p:spPr>
      </p:pic>
      <p:sp>
        <p:nvSpPr>
          <p:cNvPr id="27" name="Rectangle 13">
            <a:hlinkClick r:id="" action="ppaction://noaction"/>
          </p:cNvPr>
          <p:cNvSpPr/>
          <p:nvPr/>
        </p:nvSpPr>
        <p:spPr>
          <a:xfrm>
            <a:off x="3314024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等比旋轉法</a:t>
            </a:r>
          </a:p>
        </p:txBody>
      </p:sp>
      <p:sp>
        <p:nvSpPr>
          <p:cNvPr id="28" name="Rectangle 14">
            <a:hlinkClick r:id="rId8" action="ppaction://hlinksldjump"/>
          </p:cNvPr>
          <p:cNvSpPr/>
          <p:nvPr/>
        </p:nvSpPr>
        <p:spPr>
          <a:xfrm>
            <a:off x="6273350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交互遞迴法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Rectangle 15">
            <a:hlinkClick r:id="" action="ppaction://noaction"/>
          </p:cNvPr>
          <p:cNvSpPr/>
          <p:nvPr/>
        </p:nvSpPr>
        <p:spPr>
          <a:xfrm>
            <a:off x="9232676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b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不同收縮組合</a:t>
            </a:r>
            <a:b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非正多邊形的收縮</a:t>
            </a:r>
            <a:b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色調</a:t>
            </a:r>
            <a:b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鑲嵌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480376" y="1556792"/>
            <a:ext cx="576064" cy="57606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9758121" y="1783103"/>
            <a:ext cx="524630" cy="5246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10035866" y="2009414"/>
            <a:ext cx="473195" cy="4731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10313612" y="2235725"/>
            <a:ext cx="421761" cy="42176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10591357" y="2462035"/>
            <a:ext cx="370327" cy="37032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10869102" y="2688346"/>
            <a:ext cx="318893" cy="31889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1146847" y="2914657"/>
            <a:ext cx="267458" cy="26745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11424592" y="3140968"/>
            <a:ext cx="216024" cy="2160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568117" y="4149080"/>
            <a:ext cx="2096442" cy="1602690"/>
            <a:chOff x="3464210" y="4005064"/>
            <a:chExt cx="2096442" cy="1602690"/>
          </a:xfrm>
        </p:grpSpPr>
        <p:sp>
          <p:nvSpPr>
            <p:cNvPr id="40" name="矩形 39"/>
            <p:cNvSpPr/>
            <p:nvPr/>
          </p:nvSpPr>
          <p:spPr bwMode="auto">
            <a:xfrm>
              <a:off x="3464210" y="4005064"/>
              <a:ext cx="576064" cy="5760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矩形 41"/>
            <p:cNvSpPr>
              <a:spLocks/>
            </p:cNvSpPr>
            <p:nvPr/>
          </p:nvSpPr>
          <p:spPr bwMode="auto">
            <a:xfrm>
              <a:off x="3671589" y="4163068"/>
              <a:ext cx="506944" cy="5069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" name="矩形 42"/>
            <p:cNvSpPr>
              <a:spLocks/>
            </p:cNvSpPr>
            <p:nvPr/>
          </p:nvSpPr>
          <p:spPr bwMode="auto">
            <a:xfrm>
              <a:off x="3874828" y="4316932"/>
              <a:ext cx="446104" cy="446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矩形 43"/>
            <p:cNvSpPr>
              <a:spLocks/>
            </p:cNvSpPr>
            <p:nvPr/>
          </p:nvSpPr>
          <p:spPr bwMode="auto">
            <a:xfrm>
              <a:off x="4074413" y="4467142"/>
              <a:ext cx="392572" cy="392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" name="矩形 44"/>
            <p:cNvSpPr>
              <a:spLocks/>
            </p:cNvSpPr>
            <p:nvPr/>
          </p:nvSpPr>
          <p:spPr bwMode="auto">
            <a:xfrm>
              <a:off x="4270787" y="4614141"/>
              <a:ext cx="345463" cy="345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6" name="矩形 45"/>
            <p:cNvSpPr>
              <a:spLocks/>
            </p:cNvSpPr>
            <p:nvPr/>
          </p:nvSpPr>
          <p:spPr bwMode="auto">
            <a:xfrm>
              <a:off x="4464333" y="4758312"/>
              <a:ext cx="304008" cy="304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矩形 46"/>
            <p:cNvSpPr>
              <a:spLocks/>
            </p:cNvSpPr>
            <p:nvPr/>
          </p:nvSpPr>
          <p:spPr bwMode="auto">
            <a:xfrm>
              <a:off x="4655394" y="4899998"/>
              <a:ext cx="267524" cy="267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8" name="矩形 47"/>
            <p:cNvSpPr>
              <a:spLocks/>
            </p:cNvSpPr>
            <p:nvPr/>
          </p:nvSpPr>
          <p:spPr bwMode="auto">
            <a:xfrm>
              <a:off x="4844264" y="5039493"/>
              <a:ext cx="235423" cy="2354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" name="矩形 48"/>
            <p:cNvSpPr>
              <a:spLocks/>
            </p:cNvSpPr>
            <p:nvPr/>
          </p:nvSpPr>
          <p:spPr bwMode="auto">
            <a:xfrm>
              <a:off x="5031208" y="5177062"/>
              <a:ext cx="207173" cy="207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矩形 49"/>
            <p:cNvSpPr>
              <a:spLocks/>
            </p:cNvSpPr>
            <p:nvPr/>
          </p:nvSpPr>
          <p:spPr bwMode="auto">
            <a:xfrm>
              <a:off x="5216457" y="5312936"/>
              <a:ext cx="182313" cy="1823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矩形 50"/>
            <p:cNvSpPr>
              <a:spLocks/>
            </p:cNvSpPr>
            <p:nvPr/>
          </p:nvSpPr>
          <p:spPr bwMode="auto">
            <a:xfrm>
              <a:off x="5400216" y="5447318"/>
              <a:ext cx="160436" cy="160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354698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圖陣列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4" name="圖片 53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56295" y="4195454"/>
            <a:ext cx="1601434" cy="1601434"/>
          </a:xfrm>
          <a:prstGeom prst="rect">
            <a:avLst/>
          </a:prstGeom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D76CA085-DA36-4D9F-A3A4-93F43535DA03}"/>
              </a:ext>
            </a:extLst>
          </p:cNvPr>
          <p:cNvGrpSpPr/>
          <p:nvPr/>
        </p:nvGrpSpPr>
        <p:grpSpPr>
          <a:xfrm>
            <a:off x="6795342" y="4149080"/>
            <a:ext cx="1656184" cy="1656184"/>
            <a:chOff x="6960096" y="1916832"/>
            <a:chExt cx="3024336" cy="3024336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74C8380-7346-4E30-8529-0F03C98FE860}"/>
                </a:ext>
              </a:extLst>
            </p:cNvPr>
            <p:cNvSpPr/>
            <p:nvPr/>
          </p:nvSpPr>
          <p:spPr bwMode="auto">
            <a:xfrm>
              <a:off x="6960096" y="1916832"/>
              <a:ext cx="3024336" cy="3024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7A029E5-21EF-4BC2-A57A-1C109D79046C}"/>
                </a:ext>
              </a:extLst>
            </p:cNvPr>
            <p:cNvSpPr/>
            <p:nvPr/>
          </p:nvSpPr>
          <p:spPr bwMode="auto">
            <a:xfrm rot="380414">
              <a:off x="7102939" y="2059674"/>
              <a:ext cx="2738652" cy="27386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B0364DF1-FA91-4481-97ED-F998EA72D456}"/>
                </a:ext>
              </a:extLst>
            </p:cNvPr>
            <p:cNvSpPr/>
            <p:nvPr/>
          </p:nvSpPr>
          <p:spPr bwMode="auto">
            <a:xfrm rot="760825">
              <a:off x="7232288" y="2189023"/>
              <a:ext cx="2479954" cy="247995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12A2AC7F-8D14-4CFC-B653-89BF4F83CCF2}"/>
                </a:ext>
              </a:extLst>
            </p:cNvPr>
            <p:cNvSpPr/>
            <p:nvPr/>
          </p:nvSpPr>
          <p:spPr bwMode="auto">
            <a:xfrm rot="1141236">
              <a:off x="7349418" y="2306155"/>
              <a:ext cx="2245693" cy="2245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50D80B8-1583-4B81-989D-3B02305B7608}"/>
                </a:ext>
              </a:extLst>
            </p:cNvPr>
            <p:cNvSpPr/>
            <p:nvPr/>
          </p:nvSpPr>
          <p:spPr bwMode="auto">
            <a:xfrm rot="1521650">
              <a:off x="7455484" y="2412222"/>
              <a:ext cx="2033561" cy="203356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26D2E86-70BA-46DC-B98A-52BBB17A672C}"/>
                </a:ext>
              </a:extLst>
            </p:cNvPr>
            <p:cNvSpPr/>
            <p:nvPr/>
          </p:nvSpPr>
          <p:spPr bwMode="auto">
            <a:xfrm rot="1902065">
              <a:off x="7551530" y="2508269"/>
              <a:ext cx="1841468" cy="18414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861104C-8B1D-4E37-BE26-79B24660463C}"/>
                </a:ext>
              </a:extLst>
            </p:cNvPr>
            <p:cNvSpPr/>
            <p:nvPr/>
          </p:nvSpPr>
          <p:spPr bwMode="auto">
            <a:xfrm rot="2282476">
              <a:off x="7638504" y="2595243"/>
              <a:ext cx="1667520" cy="1667520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1BD5AD5-B4DB-4C4B-9678-DF49564ACA9B}"/>
                </a:ext>
              </a:extLst>
            </p:cNvPr>
            <p:cNvSpPr/>
            <p:nvPr/>
          </p:nvSpPr>
          <p:spPr bwMode="auto">
            <a:xfrm rot="2662886">
              <a:off x="7717261" y="2674001"/>
              <a:ext cx="1510004" cy="15100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86CBCE01-B619-4E09-AA2B-AA1439A7BDC8}"/>
                </a:ext>
              </a:extLst>
            </p:cNvPr>
            <p:cNvSpPr/>
            <p:nvPr/>
          </p:nvSpPr>
          <p:spPr bwMode="auto">
            <a:xfrm rot="3043299">
              <a:off x="7788579" y="2745320"/>
              <a:ext cx="1367366" cy="136736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A2B3FB23-DBF2-40DE-B6B0-CA7B2288468B}"/>
                </a:ext>
              </a:extLst>
            </p:cNvPr>
            <p:cNvSpPr/>
            <p:nvPr/>
          </p:nvSpPr>
          <p:spPr bwMode="auto">
            <a:xfrm rot="3423712">
              <a:off x="7853162" y="2809902"/>
              <a:ext cx="1238202" cy="12382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564F6AC-8D8C-4B89-8D1B-68F37DAC657C}"/>
                </a:ext>
              </a:extLst>
            </p:cNvPr>
            <p:cNvSpPr/>
            <p:nvPr/>
          </p:nvSpPr>
          <p:spPr bwMode="auto">
            <a:xfrm rot="3804120">
              <a:off x="7911643" y="2868383"/>
              <a:ext cx="1121240" cy="1121240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700154A2-AB6F-4195-BF2C-2C5A0F87B056}"/>
                </a:ext>
              </a:extLst>
            </p:cNvPr>
            <p:cNvSpPr/>
            <p:nvPr/>
          </p:nvSpPr>
          <p:spPr bwMode="auto">
            <a:xfrm rot="4184533">
              <a:off x="7964601" y="2921340"/>
              <a:ext cx="1015326" cy="10153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4606244-4CAC-4B34-ACC6-D772A87B4512}"/>
                </a:ext>
              </a:extLst>
            </p:cNvPr>
            <p:cNvSpPr/>
            <p:nvPr/>
          </p:nvSpPr>
          <p:spPr bwMode="auto">
            <a:xfrm rot="4564940">
              <a:off x="8012555" y="2969295"/>
              <a:ext cx="919416" cy="9194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94F3C206-456B-4D25-9177-685E958C680E}"/>
                </a:ext>
              </a:extLst>
            </p:cNvPr>
            <p:cNvSpPr/>
            <p:nvPr/>
          </p:nvSpPr>
          <p:spPr bwMode="auto">
            <a:xfrm rot="4945349">
              <a:off x="8055980" y="3012719"/>
              <a:ext cx="832566" cy="8325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D9D762EF-DD97-4741-8B2F-E1D47CFB5919}"/>
                </a:ext>
              </a:extLst>
            </p:cNvPr>
            <p:cNvSpPr/>
            <p:nvPr/>
          </p:nvSpPr>
          <p:spPr bwMode="auto">
            <a:xfrm rot="5325765">
              <a:off x="8095303" y="3052043"/>
              <a:ext cx="753920" cy="753920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3FE44A37-AF14-42C1-A816-6E433BF04BCE}"/>
                </a:ext>
              </a:extLst>
            </p:cNvPr>
            <p:cNvSpPr/>
            <p:nvPr/>
          </p:nvSpPr>
          <p:spPr bwMode="auto">
            <a:xfrm rot="5706178">
              <a:off x="8130911" y="3087651"/>
              <a:ext cx="682704" cy="682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E577BCC7-CDCD-45E3-B6B3-E7A4D2B8B794}"/>
                </a:ext>
              </a:extLst>
            </p:cNvPr>
            <p:cNvSpPr/>
            <p:nvPr/>
          </p:nvSpPr>
          <p:spPr bwMode="auto">
            <a:xfrm rot="6086587">
              <a:off x="8163155" y="3119895"/>
              <a:ext cx="618215" cy="6182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0AFD5042-46E3-4E43-BDF6-F680D1C2B182}"/>
                </a:ext>
              </a:extLst>
            </p:cNvPr>
            <p:cNvSpPr/>
            <p:nvPr/>
          </p:nvSpPr>
          <p:spPr bwMode="auto">
            <a:xfrm rot="6466996">
              <a:off x="8192353" y="3149093"/>
              <a:ext cx="559817" cy="5598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9F84C49A-3CE4-4527-A702-2DCBBB3A6677}"/>
                </a:ext>
              </a:extLst>
            </p:cNvPr>
            <p:cNvSpPr/>
            <p:nvPr/>
          </p:nvSpPr>
          <p:spPr bwMode="auto">
            <a:xfrm rot="6847407">
              <a:off x="8218794" y="3175533"/>
              <a:ext cx="506936" cy="506936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C7CD3DBB-0F3A-4594-AE31-19B0AC27CE54}"/>
                </a:ext>
              </a:extLst>
            </p:cNvPr>
            <p:cNvSpPr/>
            <p:nvPr/>
          </p:nvSpPr>
          <p:spPr bwMode="auto">
            <a:xfrm rot="7227810">
              <a:off x="8242737" y="3199476"/>
              <a:ext cx="459050" cy="459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B41BA6A5-6977-41A2-B7B5-B9132388E827}"/>
                </a:ext>
              </a:extLst>
            </p:cNvPr>
            <p:cNvSpPr/>
            <p:nvPr/>
          </p:nvSpPr>
          <p:spPr bwMode="auto">
            <a:xfrm rot="7608221">
              <a:off x="8264419" y="3221156"/>
              <a:ext cx="415687" cy="4156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16E2D25E-6ED0-4203-900B-B43713BE22C5}"/>
                </a:ext>
              </a:extLst>
            </p:cNvPr>
            <p:cNvSpPr/>
            <p:nvPr/>
          </p:nvSpPr>
          <p:spPr bwMode="auto">
            <a:xfrm rot="7988637">
              <a:off x="8284052" y="3240789"/>
              <a:ext cx="376420" cy="376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A4E1764C-C0FC-4677-A818-3CFDBB1008B0}"/>
                </a:ext>
              </a:extLst>
            </p:cNvPr>
            <p:cNvSpPr/>
            <p:nvPr/>
          </p:nvSpPr>
          <p:spPr bwMode="auto">
            <a:xfrm rot="8369050">
              <a:off x="8301830" y="3258568"/>
              <a:ext cx="340863" cy="340863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CFEBFC5C-81E8-491B-AFF6-11FBD755EDDD}"/>
                </a:ext>
              </a:extLst>
            </p:cNvPr>
            <p:cNvSpPr/>
            <p:nvPr/>
          </p:nvSpPr>
          <p:spPr bwMode="auto">
            <a:xfrm rot="8749464">
              <a:off x="8317928" y="3274667"/>
              <a:ext cx="308665" cy="308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3F924C5A-7BC8-4FA9-A74A-E9D4FB529E2B}"/>
                </a:ext>
              </a:extLst>
            </p:cNvPr>
            <p:cNvSpPr/>
            <p:nvPr/>
          </p:nvSpPr>
          <p:spPr bwMode="auto">
            <a:xfrm rot="9129869">
              <a:off x="8332506" y="3289245"/>
              <a:ext cx="279507" cy="2795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7E8C4E9B-A6BD-4C25-90BD-49E38C7E650F}"/>
                </a:ext>
              </a:extLst>
            </p:cNvPr>
            <p:cNvSpPr/>
            <p:nvPr/>
          </p:nvSpPr>
          <p:spPr bwMode="auto">
            <a:xfrm rot="9510282">
              <a:off x="8345708" y="3302446"/>
              <a:ext cx="253104" cy="2531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CADAD279-F373-4FFD-81AE-137F4F4D247B}"/>
                </a:ext>
              </a:extLst>
            </p:cNvPr>
            <p:cNvSpPr/>
            <p:nvPr/>
          </p:nvSpPr>
          <p:spPr bwMode="auto">
            <a:xfrm rot="9890695">
              <a:off x="8357664" y="3314400"/>
              <a:ext cx="229196" cy="229196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E3674C14-795A-419E-BECD-3EB7DBDF44D1}"/>
                </a:ext>
              </a:extLst>
            </p:cNvPr>
            <p:cNvSpPr/>
            <p:nvPr/>
          </p:nvSpPr>
          <p:spPr bwMode="auto">
            <a:xfrm rot="10271111">
              <a:off x="8368488" y="3325225"/>
              <a:ext cx="207545" cy="207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245D52BE-3AE1-4DFC-B640-B88E0997348A}"/>
                </a:ext>
              </a:extLst>
            </p:cNvPr>
            <p:cNvSpPr/>
            <p:nvPr/>
          </p:nvSpPr>
          <p:spPr bwMode="auto">
            <a:xfrm rot="10651523">
              <a:off x="8378291" y="3335027"/>
              <a:ext cx="187939" cy="1879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007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第五單元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69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群組 323">
            <a:extLst>
              <a:ext uri="{FF2B5EF4-FFF2-40B4-BE49-F238E27FC236}">
                <a16:creationId xmlns:a16="http://schemas.microsoft.com/office/drawing/2014/main" id="{87631E2D-128F-42EA-BCCD-262C2A1666AE}"/>
              </a:ext>
            </a:extLst>
          </p:cNvPr>
          <p:cNvGrpSpPr/>
          <p:nvPr/>
        </p:nvGrpSpPr>
        <p:grpSpPr>
          <a:xfrm>
            <a:off x="551384" y="1628800"/>
            <a:ext cx="2160240" cy="2160240"/>
            <a:chOff x="551384" y="1628800"/>
            <a:chExt cx="2160240" cy="21602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F6457AA-2089-437A-A23D-C2FCF324762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551384" y="1628800"/>
              <a:ext cx="2160240" cy="2160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76" name="直線接點 75">
              <a:extLst>
                <a:ext uri="{FF2B5EF4-FFF2-40B4-BE49-F238E27FC236}">
                  <a16:creationId xmlns:a16="http://schemas.microsoft.com/office/drawing/2014/main" id="{A8B1E932-B012-42D6-A454-B0370C1AF0FA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551384" y="3609020"/>
              <a:ext cx="1980220" cy="180020"/>
            </a:xfrm>
            <a:prstGeom prst="line">
              <a:avLst/>
            </a:prstGeom>
            <a:ln w="28575">
              <a:solidFill>
                <a:srgbClr val="3333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CD8B380C-6430-4595-8EC7-35F00FEA304C}"/>
              </a:ext>
            </a:extLst>
          </p:cNvPr>
          <p:cNvSpPr txBox="1"/>
          <p:nvPr/>
        </p:nvSpPr>
        <p:spPr>
          <a:xfrm>
            <a:off x="767408" y="62068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收縮圖</a:t>
            </a: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180F76D9-0647-4356-8773-1A6A3EE2B172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7408691" y="1323221"/>
            <a:ext cx="994737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顯示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等分</a:t>
            </a:r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8A273B17-378C-4882-8EC3-550E27B682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08691" y="2038310"/>
            <a:ext cx="2687603" cy="2662890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313753E-807B-4CAA-9C6A-5DD814709B3B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551384" y="3789040"/>
            <a:ext cx="216024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6CA25E16-385B-453D-8F63-53B8254167EB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287688" y="3789040"/>
            <a:ext cx="216024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矩形: 圓角 345">
            <a:extLst>
              <a:ext uri="{FF2B5EF4-FFF2-40B4-BE49-F238E27FC236}">
                <a16:creationId xmlns:a16="http://schemas.microsoft.com/office/drawing/2014/main" id="{DDE20488-C021-4245-9DFB-134022FF18B5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096294" y="1270000"/>
            <a:ext cx="1460706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複製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定線複製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79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第六單元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70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綱要三</a:t>
            </a:r>
          </a:p>
        </p:txBody>
      </p:sp>
      <p:sp>
        <p:nvSpPr>
          <p:cNvPr id="4" name="矩形 3">
            <a:hlinkClick r:id="rId130" action="ppaction://hlinksldjump"/>
          </p:cNvPr>
          <p:cNvSpPr/>
          <p:nvPr/>
        </p:nvSpPr>
        <p:spPr>
          <a:xfrm>
            <a:off x="354698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技術篇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3">
            <a:hlinkClick r:id="" action="ppaction://noaction"/>
          </p:cNvPr>
          <p:cNvSpPr/>
          <p:nvPr/>
        </p:nvSpPr>
        <p:spPr>
          <a:xfrm>
            <a:off x="3314024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技術篇</a:t>
            </a:r>
          </a:p>
        </p:txBody>
      </p:sp>
      <p:sp>
        <p:nvSpPr>
          <p:cNvPr id="14" name="Rectangle 14">
            <a:hlinkClick r:id="rId131" action="ppaction://hlinksldjump"/>
          </p:cNvPr>
          <p:cNvSpPr/>
          <p:nvPr/>
        </p:nvSpPr>
        <p:spPr>
          <a:xfrm>
            <a:off x="6273350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謝爾賓斯基三角形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15">
            <a:hlinkClick r:id="rId132" action="ppaction://hlinksldjump"/>
          </p:cNvPr>
          <p:cNvSpPr/>
          <p:nvPr/>
        </p:nvSpPr>
        <p:spPr>
          <a:xfrm>
            <a:off x="9232676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謝爾賓斯基地毯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8059" y="2420888"/>
            <a:ext cx="258596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正方形陣列</a:t>
            </a:r>
            <a:endParaRPr lang="en-US" altLang="zh-TW" b="1" dirty="0">
              <a:solidFill>
                <a:srgbClr val="000000"/>
              </a:solidFill>
              <a:latin typeface="微軟正黑體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</a:pP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組織  </a:t>
            </a:r>
            <a:r>
              <a:rPr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陣列 </a:t>
            </a:r>
            <a:r>
              <a:rPr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&gt;&gt;  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矩形陣列</a:t>
            </a:r>
          </a:p>
        </p:txBody>
      </p:sp>
      <p:sp>
        <p:nvSpPr>
          <p:cNvPr id="6" name="矩形 5"/>
          <p:cNvSpPr/>
          <p:nvPr/>
        </p:nvSpPr>
        <p:spPr>
          <a:xfrm>
            <a:off x="623392" y="1700808"/>
            <a:ext cx="2039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顯示等分點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等分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27" name="Rectangle 13">
            <a:hlinkClick r:id="" action="ppaction://noaction"/>
          </p:cNvPr>
          <p:cNvSpPr/>
          <p:nvPr/>
        </p:nvSpPr>
        <p:spPr>
          <a:xfrm>
            <a:off x="3314024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ectangle 14">
            <a:hlinkClick r:id="rId133" action="ppaction://hlinksldjump"/>
          </p:cNvPr>
          <p:cNvSpPr/>
          <p:nvPr/>
        </p:nvSpPr>
        <p:spPr>
          <a:xfrm>
            <a:off x="6273350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畢氏數</a:t>
            </a:r>
          </a:p>
          <a:p>
            <a:pPr algn="ctr"/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Rectangle 15">
            <a:hlinkClick r:id="" action="ppaction://noaction"/>
          </p:cNvPr>
          <p:cNvSpPr/>
          <p:nvPr/>
        </p:nvSpPr>
        <p:spPr>
          <a:xfrm>
            <a:off x="9232676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354698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碎形雪花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464627E4-C754-443B-AD4C-86B968278138}"/>
              </a:ext>
            </a:extLst>
          </p:cNvPr>
          <p:cNvSpPr/>
          <p:nvPr/>
        </p:nvSpPr>
        <p:spPr>
          <a:xfrm>
            <a:off x="3552805" y="1700808"/>
            <a:ext cx="20398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定線複製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複製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定線複製 </a:t>
            </a:r>
          </a:p>
        </p:txBody>
      </p:sp>
      <p:pic>
        <p:nvPicPr>
          <p:cNvPr id="84" name="圖片 83">
            <a:extLst>
              <a:ext uri="{FF2B5EF4-FFF2-40B4-BE49-F238E27FC236}">
                <a16:creationId xmlns:a16="http://schemas.microsoft.com/office/drawing/2014/main" id="{DD10675C-D0ED-4F0B-9C75-8DE0FB026356}"/>
              </a:ext>
            </a:extLst>
          </p:cNvPr>
          <p:cNvPicPr>
            <a:picLocks/>
          </p:cNvPicPr>
          <p:nvPr/>
        </p:nvPicPr>
        <p:blipFill>
          <a:blip r:embed="rId134"/>
          <a:stretch>
            <a:fillRect/>
          </a:stretch>
        </p:blipFill>
        <p:spPr>
          <a:xfrm>
            <a:off x="6620854" y="1599897"/>
            <a:ext cx="1975159" cy="1711637"/>
          </a:xfrm>
          <a:prstGeom prst="rect">
            <a:avLst/>
          </a:prstGeom>
        </p:spPr>
      </p:pic>
      <p:pic>
        <p:nvPicPr>
          <p:cNvPr id="744" name="圖片 743">
            <a:extLst>
              <a:ext uri="{FF2B5EF4-FFF2-40B4-BE49-F238E27FC236}">
                <a16:creationId xmlns:a16="http://schemas.microsoft.com/office/drawing/2014/main" id="{132DE106-B6B1-41A2-9B35-F52285DCBA11}"/>
              </a:ext>
            </a:extLst>
          </p:cNvPr>
          <p:cNvPicPr>
            <a:picLocks/>
          </p:cNvPicPr>
          <p:nvPr/>
        </p:nvPicPr>
        <p:blipFill>
          <a:blip r:embed="rId135"/>
          <a:stretch>
            <a:fillRect/>
          </a:stretch>
        </p:blipFill>
        <p:spPr>
          <a:xfrm>
            <a:off x="9586045" y="1506770"/>
            <a:ext cx="1897889" cy="1897889"/>
          </a:xfrm>
          <a:prstGeom prst="rect">
            <a:avLst/>
          </a:prstGeom>
        </p:spPr>
      </p:pic>
      <p:pic>
        <p:nvPicPr>
          <p:cNvPr id="938" name="圖片 937">
            <a:extLst>
              <a:ext uri="{FF2B5EF4-FFF2-40B4-BE49-F238E27FC236}">
                <a16:creationId xmlns:a16="http://schemas.microsoft.com/office/drawing/2014/main" id="{EB07D5E3-EA11-4ABE-96A7-C4B5677ED977}"/>
              </a:ext>
            </a:extLst>
          </p:cNvPr>
          <p:cNvPicPr>
            <a:picLocks/>
          </p:cNvPicPr>
          <p:nvPr/>
        </p:nvPicPr>
        <p:blipFill>
          <a:blip r:embed="rId136"/>
          <a:stretch>
            <a:fillRect/>
          </a:stretch>
        </p:blipFill>
        <p:spPr>
          <a:xfrm>
            <a:off x="774516" y="3987919"/>
            <a:ext cx="1737640" cy="1998423"/>
          </a:xfrm>
          <a:prstGeom prst="rect">
            <a:avLst/>
          </a:prstGeom>
        </p:spPr>
      </p:pic>
      <p:grpSp>
        <p:nvGrpSpPr>
          <p:cNvPr id="939" name="群組 938">
            <a:extLst>
              <a:ext uri="{FF2B5EF4-FFF2-40B4-BE49-F238E27FC236}">
                <a16:creationId xmlns:a16="http://schemas.microsoft.com/office/drawing/2014/main" id="{F7E9AD89-0675-4E0F-A6F2-CD3225C1171F}"/>
              </a:ext>
            </a:extLst>
          </p:cNvPr>
          <p:cNvGrpSpPr/>
          <p:nvPr/>
        </p:nvGrpSpPr>
        <p:grpSpPr>
          <a:xfrm>
            <a:off x="6301694" y="4153506"/>
            <a:ext cx="2547939" cy="1804176"/>
            <a:chOff x="5097721" y="2063784"/>
            <a:chExt cx="3954695" cy="2800288"/>
          </a:xfrm>
        </p:grpSpPr>
        <p:cxnSp>
          <p:nvCxnSpPr>
            <p:cNvPr id="940" name="直線接點 939">
              <a:extLst>
                <a:ext uri="{FF2B5EF4-FFF2-40B4-BE49-F238E27FC236}">
                  <a16:creationId xmlns:a16="http://schemas.microsoft.com/office/drawing/2014/main" id="{D1BD1DA7-DAFE-4E7A-8318-46D9CBA3FFD1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 rot="13019973" flipV="1">
              <a:off x="5566788" y="3601328"/>
              <a:ext cx="189627" cy="10338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直線接點 940">
              <a:extLst>
                <a:ext uri="{FF2B5EF4-FFF2-40B4-BE49-F238E27FC236}">
                  <a16:creationId xmlns:a16="http://schemas.microsoft.com/office/drawing/2014/main" id="{684682BA-3E5F-406C-973D-3F40E50B730B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 rot="13019973">
              <a:off x="5518633" y="3521769"/>
              <a:ext cx="74775" cy="10338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直線接點 941">
              <a:extLst>
                <a:ext uri="{FF2B5EF4-FFF2-40B4-BE49-F238E27FC236}">
                  <a16:creationId xmlns:a16="http://schemas.microsoft.com/office/drawing/2014/main" id="{1A483D61-6708-48C1-AF88-69A8BFA2E28F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 rot="17983396" flipV="1">
              <a:off x="5525980" y="3126745"/>
              <a:ext cx="112026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直線接點 942">
              <a:extLst>
                <a:ext uri="{FF2B5EF4-FFF2-40B4-BE49-F238E27FC236}">
                  <a16:creationId xmlns:a16="http://schemas.microsoft.com/office/drawing/2014/main" id="{7126C142-BA76-492F-B599-B7ABF136290C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 rot="17983396">
              <a:off x="5598629" y="3058920"/>
              <a:ext cx="44175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直線接點 943">
              <a:extLst>
                <a:ext uri="{FF2B5EF4-FFF2-40B4-BE49-F238E27FC236}">
                  <a16:creationId xmlns:a16="http://schemas.microsoft.com/office/drawing/2014/main" id="{A97BD09D-943C-4CE1-BFAD-7511E8E97171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 rot="17983403" flipV="1">
              <a:off x="5797783" y="2694648"/>
              <a:ext cx="112025" cy="6107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直線接點 944">
              <a:extLst>
                <a:ext uri="{FF2B5EF4-FFF2-40B4-BE49-F238E27FC236}">
                  <a16:creationId xmlns:a16="http://schemas.microsoft.com/office/drawing/2014/main" id="{AE98E905-17E0-4627-AB32-F9DE6FE1B17F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 rot="17983403">
              <a:off x="5870431" y="2626824"/>
              <a:ext cx="44175" cy="6107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直線接點 945">
              <a:extLst>
                <a:ext uri="{FF2B5EF4-FFF2-40B4-BE49-F238E27FC236}">
                  <a16:creationId xmlns:a16="http://schemas.microsoft.com/office/drawing/2014/main" id="{B3712C32-DFBA-42D7-9C7E-08C421DFC040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 rot="1346827" flipV="1">
              <a:off x="6105256" y="2623401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直線接點 946">
              <a:extLst>
                <a:ext uri="{FF2B5EF4-FFF2-40B4-BE49-F238E27FC236}">
                  <a16:creationId xmlns:a16="http://schemas.microsoft.com/office/drawing/2014/main" id="{FCA0EB3A-5958-41EC-AC58-013D8D3A9E5F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 rot="1346827">
              <a:off x="6167942" y="2641019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直線接點 947">
              <a:extLst>
                <a:ext uri="{FF2B5EF4-FFF2-40B4-BE49-F238E27FC236}">
                  <a16:creationId xmlns:a16="http://schemas.microsoft.com/office/drawing/2014/main" id="{F532F3F0-1C7A-4516-9683-8170DC40B41F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 rot="17983402" flipV="1">
              <a:off x="6343135" y="2389498"/>
              <a:ext cx="112026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直線接點 948">
              <a:extLst>
                <a:ext uri="{FF2B5EF4-FFF2-40B4-BE49-F238E27FC236}">
                  <a16:creationId xmlns:a16="http://schemas.microsoft.com/office/drawing/2014/main" id="{BDD43B3E-6915-48D8-9EF4-C035778FE5A5}"/>
                </a:ext>
              </a:extLst>
            </p:cNvPr>
            <p:cNvCxnSpPr>
              <a:cxnSpLocks/>
            </p:cNvCxnSpPr>
            <p:nvPr>
              <p:custDataLst>
                <p:tags r:id="rId11"/>
              </p:custDataLst>
            </p:nvPr>
          </p:nvCxnSpPr>
          <p:spPr>
            <a:xfrm rot="17983402">
              <a:off x="6415784" y="2321673"/>
              <a:ext cx="44175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直線接點 949">
              <a:extLst>
                <a:ext uri="{FF2B5EF4-FFF2-40B4-BE49-F238E27FC236}">
                  <a16:creationId xmlns:a16="http://schemas.microsoft.com/office/drawing/2014/main" id="{7DB9DFB5-0FF5-4B79-A029-273A8BF1A69A}"/>
                </a:ext>
              </a:extLst>
            </p:cNvPr>
            <p:cNvCxnSpPr>
              <a:cxnSpLocks/>
            </p:cNvCxnSpPr>
            <p:nvPr>
              <p:custDataLst>
                <p:tags r:id="rId12"/>
              </p:custDataLst>
            </p:nvPr>
          </p:nvCxnSpPr>
          <p:spPr>
            <a:xfrm rot="1346827" flipV="1">
              <a:off x="6650610" y="2318250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直線接點 950">
              <a:extLst>
                <a:ext uri="{FF2B5EF4-FFF2-40B4-BE49-F238E27FC236}">
                  <a16:creationId xmlns:a16="http://schemas.microsoft.com/office/drawing/2014/main" id="{2D34B877-CEFC-45B7-BF21-C0C683796B26}"/>
                </a:ext>
              </a:extLst>
            </p:cNvPr>
            <p:cNvCxnSpPr>
              <a:cxnSpLocks/>
            </p:cNvCxnSpPr>
            <p:nvPr>
              <p:custDataLst>
                <p:tags r:id="rId13"/>
              </p:custDataLst>
            </p:nvPr>
          </p:nvCxnSpPr>
          <p:spPr>
            <a:xfrm rot="1346827">
              <a:off x="6713296" y="2335868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直線接點 951">
              <a:extLst>
                <a:ext uri="{FF2B5EF4-FFF2-40B4-BE49-F238E27FC236}">
                  <a16:creationId xmlns:a16="http://schemas.microsoft.com/office/drawing/2014/main" id="{341EC5DC-3E36-4297-B739-5DE5CFB6A30E}"/>
                </a:ext>
              </a:extLst>
            </p:cNvPr>
            <p:cNvCxnSpPr>
              <a:cxnSpLocks/>
            </p:cNvCxnSpPr>
            <p:nvPr>
              <p:custDataLst>
                <p:tags r:id="rId14"/>
              </p:custDataLst>
            </p:nvPr>
          </p:nvCxnSpPr>
          <p:spPr>
            <a:xfrm rot="1346867" flipV="1">
              <a:off x="6924167" y="2445199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直線接點 952">
              <a:extLst>
                <a:ext uri="{FF2B5EF4-FFF2-40B4-BE49-F238E27FC236}">
                  <a16:creationId xmlns:a16="http://schemas.microsoft.com/office/drawing/2014/main" id="{34DC5561-E314-48B9-A7EA-A15990357357}"/>
                </a:ext>
              </a:extLst>
            </p:cNvPr>
            <p:cNvCxnSpPr>
              <a:cxnSpLocks/>
            </p:cNvCxnSpPr>
            <p:nvPr>
              <p:custDataLst>
                <p:tags r:id="rId15"/>
              </p:custDataLst>
            </p:nvPr>
          </p:nvCxnSpPr>
          <p:spPr>
            <a:xfrm rot="1346867">
              <a:off x="6986852" y="2462817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直線接點 953">
              <a:extLst>
                <a:ext uri="{FF2B5EF4-FFF2-40B4-BE49-F238E27FC236}">
                  <a16:creationId xmlns:a16="http://schemas.microsoft.com/office/drawing/2014/main" id="{933B50EB-EB8C-4386-A41A-FBF729392906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 rot="6310303" flipV="1">
              <a:off x="7008072" y="2613068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直線接點 954">
              <a:extLst>
                <a:ext uri="{FF2B5EF4-FFF2-40B4-BE49-F238E27FC236}">
                  <a16:creationId xmlns:a16="http://schemas.microsoft.com/office/drawing/2014/main" id="{803AB96A-986C-4392-8BA6-821D0F9E4884}"/>
                </a:ext>
              </a:extLst>
            </p:cNvPr>
            <p:cNvCxnSpPr>
              <a:cxnSpLocks/>
            </p:cNvCxnSpPr>
            <p:nvPr>
              <p:custDataLst>
                <p:tags r:id="rId17"/>
              </p:custDataLst>
            </p:nvPr>
          </p:nvCxnSpPr>
          <p:spPr>
            <a:xfrm rot="6310303">
              <a:off x="7012778" y="2639376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直線接點 955">
              <a:extLst>
                <a:ext uri="{FF2B5EF4-FFF2-40B4-BE49-F238E27FC236}">
                  <a16:creationId xmlns:a16="http://schemas.microsoft.com/office/drawing/2014/main" id="{7FF76B51-14B0-45E6-A9C9-409CD9AE6925}"/>
                </a:ext>
              </a:extLst>
            </p:cNvPr>
            <p:cNvCxnSpPr>
              <a:cxnSpLocks/>
            </p:cNvCxnSpPr>
            <p:nvPr>
              <p:custDataLst>
                <p:tags r:id="rId18"/>
              </p:custDataLst>
            </p:nvPr>
          </p:nvCxnSpPr>
          <p:spPr>
            <a:xfrm rot="17983404" flipV="1">
              <a:off x="7108116" y="2381101"/>
              <a:ext cx="112026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直線接點 956">
              <a:extLst>
                <a:ext uri="{FF2B5EF4-FFF2-40B4-BE49-F238E27FC236}">
                  <a16:creationId xmlns:a16="http://schemas.microsoft.com/office/drawing/2014/main" id="{5ADDDC7F-25D1-46D6-9242-3F0E4AB90039}"/>
                </a:ext>
              </a:extLst>
            </p:cNvPr>
            <p:cNvCxnSpPr>
              <a:cxnSpLocks/>
            </p:cNvCxnSpPr>
            <p:nvPr>
              <p:custDataLst>
                <p:tags r:id="rId19"/>
              </p:custDataLst>
            </p:nvPr>
          </p:nvCxnSpPr>
          <p:spPr>
            <a:xfrm rot="17983404">
              <a:off x="7180765" y="2313276"/>
              <a:ext cx="44175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直線接點 957">
              <a:extLst>
                <a:ext uri="{FF2B5EF4-FFF2-40B4-BE49-F238E27FC236}">
                  <a16:creationId xmlns:a16="http://schemas.microsoft.com/office/drawing/2014/main" id="{DBFDBF3C-89D3-4F73-9092-171C8CFDA8B4}"/>
                </a:ext>
              </a:extLst>
            </p:cNvPr>
            <p:cNvCxnSpPr>
              <a:cxnSpLocks/>
            </p:cNvCxnSpPr>
            <p:nvPr>
              <p:custDataLst>
                <p:tags r:id="rId20"/>
              </p:custDataLst>
            </p:nvPr>
          </p:nvCxnSpPr>
          <p:spPr>
            <a:xfrm rot="1346827" flipV="1">
              <a:off x="7415590" y="2309853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直線接點 958">
              <a:extLst>
                <a:ext uri="{FF2B5EF4-FFF2-40B4-BE49-F238E27FC236}">
                  <a16:creationId xmlns:a16="http://schemas.microsoft.com/office/drawing/2014/main" id="{2CAB7CA1-608A-4CB8-BA4C-1E9C49F4C321}"/>
                </a:ext>
              </a:extLst>
            </p:cNvPr>
            <p:cNvCxnSpPr>
              <a:cxnSpLocks/>
            </p:cNvCxnSpPr>
            <p:nvPr>
              <p:custDataLst>
                <p:tags r:id="rId21"/>
              </p:custDataLst>
            </p:nvPr>
          </p:nvCxnSpPr>
          <p:spPr>
            <a:xfrm rot="1346827">
              <a:off x="7478276" y="2327471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直線接點 959">
              <a:extLst>
                <a:ext uri="{FF2B5EF4-FFF2-40B4-BE49-F238E27FC236}">
                  <a16:creationId xmlns:a16="http://schemas.microsoft.com/office/drawing/2014/main" id="{6B565B5F-3B97-4DD3-8A15-BEE0C05E1473}"/>
                </a:ext>
              </a:extLst>
            </p:cNvPr>
            <p:cNvCxnSpPr>
              <a:cxnSpLocks/>
            </p:cNvCxnSpPr>
            <p:nvPr>
              <p:custDataLst>
                <p:tags r:id="rId22"/>
              </p:custDataLst>
            </p:nvPr>
          </p:nvCxnSpPr>
          <p:spPr>
            <a:xfrm rot="1346867" flipV="1">
              <a:off x="7689147" y="2436802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直線接點 960">
              <a:extLst>
                <a:ext uri="{FF2B5EF4-FFF2-40B4-BE49-F238E27FC236}">
                  <a16:creationId xmlns:a16="http://schemas.microsoft.com/office/drawing/2014/main" id="{3CF08BFA-B871-44C3-B492-F5DFCD8446D2}"/>
                </a:ext>
              </a:extLst>
            </p:cNvPr>
            <p:cNvCxnSpPr>
              <a:cxnSpLocks/>
            </p:cNvCxnSpPr>
            <p:nvPr>
              <p:custDataLst>
                <p:tags r:id="rId23"/>
              </p:custDataLst>
            </p:nvPr>
          </p:nvCxnSpPr>
          <p:spPr>
            <a:xfrm rot="1346867">
              <a:off x="7751832" y="2454420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直線接點 961">
              <a:extLst>
                <a:ext uri="{FF2B5EF4-FFF2-40B4-BE49-F238E27FC236}">
                  <a16:creationId xmlns:a16="http://schemas.microsoft.com/office/drawing/2014/main" id="{F3CF2916-4D06-4FB2-87FB-BBAA39A0092F}"/>
                </a:ext>
              </a:extLst>
            </p:cNvPr>
            <p:cNvCxnSpPr>
              <a:cxnSpLocks/>
            </p:cNvCxnSpPr>
            <p:nvPr>
              <p:custDataLst>
                <p:tags r:id="rId24"/>
              </p:custDataLst>
            </p:nvPr>
          </p:nvCxnSpPr>
          <p:spPr>
            <a:xfrm rot="6310303" flipV="1">
              <a:off x="7773053" y="2604671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直線接點 962">
              <a:extLst>
                <a:ext uri="{FF2B5EF4-FFF2-40B4-BE49-F238E27FC236}">
                  <a16:creationId xmlns:a16="http://schemas.microsoft.com/office/drawing/2014/main" id="{ED67D34E-54EB-4ADB-B691-34E1FCFC589C}"/>
                </a:ext>
              </a:extLst>
            </p:cNvPr>
            <p:cNvCxnSpPr>
              <a:cxnSpLocks/>
            </p:cNvCxnSpPr>
            <p:nvPr>
              <p:custDataLst>
                <p:tags r:id="rId25"/>
              </p:custDataLst>
            </p:nvPr>
          </p:nvCxnSpPr>
          <p:spPr>
            <a:xfrm rot="6310303">
              <a:off x="7777759" y="2630979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直線接點 963">
              <a:extLst>
                <a:ext uri="{FF2B5EF4-FFF2-40B4-BE49-F238E27FC236}">
                  <a16:creationId xmlns:a16="http://schemas.microsoft.com/office/drawing/2014/main" id="{98AD34A4-3136-4A50-98F8-E60346FCA9D8}"/>
                </a:ext>
              </a:extLst>
            </p:cNvPr>
            <p:cNvCxnSpPr>
              <a:cxnSpLocks/>
            </p:cNvCxnSpPr>
            <p:nvPr>
              <p:custDataLst>
                <p:tags r:id="rId26"/>
              </p:custDataLst>
            </p:nvPr>
          </p:nvCxnSpPr>
          <p:spPr>
            <a:xfrm rot="1346843" flipV="1">
              <a:off x="7908774" y="2733555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5" name="直線接點 964">
              <a:extLst>
                <a:ext uri="{FF2B5EF4-FFF2-40B4-BE49-F238E27FC236}">
                  <a16:creationId xmlns:a16="http://schemas.microsoft.com/office/drawing/2014/main" id="{0CA49F90-6EB1-4F5A-9233-220C1DB3A7FA}"/>
                </a:ext>
              </a:extLst>
            </p:cNvPr>
            <p:cNvCxnSpPr>
              <a:cxnSpLocks/>
            </p:cNvCxnSpPr>
            <p:nvPr>
              <p:custDataLst>
                <p:tags r:id="rId27"/>
              </p:custDataLst>
            </p:nvPr>
          </p:nvCxnSpPr>
          <p:spPr>
            <a:xfrm rot="1346843">
              <a:off x="7971460" y="2751172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直線接點 965">
              <a:extLst>
                <a:ext uri="{FF2B5EF4-FFF2-40B4-BE49-F238E27FC236}">
                  <a16:creationId xmlns:a16="http://schemas.microsoft.com/office/drawing/2014/main" id="{FD8F32F8-07B8-4AE6-BACE-93F1238EBBFC}"/>
                </a:ext>
              </a:extLst>
            </p:cNvPr>
            <p:cNvCxnSpPr>
              <a:cxnSpLocks/>
            </p:cNvCxnSpPr>
            <p:nvPr>
              <p:custDataLst>
                <p:tags r:id="rId28"/>
              </p:custDataLst>
            </p:nvPr>
          </p:nvCxnSpPr>
          <p:spPr>
            <a:xfrm rot="6310256" flipV="1">
              <a:off x="7992682" y="2901424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直線接點 966">
              <a:extLst>
                <a:ext uri="{FF2B5EF4-FFF2-40B4-BE49-F238E27FC236}">
                  <a16:creationId xmlns:a16="http://schemas.microsoft.com/office/drawing/2014/main" id="{1D047124-E8E0-4722-A2C9-51ED33CF329E}"/>
                </a:ext>
              </a:extLst>
            </p:cNvPr>
            <p:cNvCxnSpPr>
              <a:cxnSpLocks/>
            </p:cNvCxnSpPr>
            <p:nvPr>
              <p:custDataLst>
                <p:tags r:id="rId29"/>
              </p:custDataLst>
            </p:nvPr>
          </p:nvCxnSpPr>
          <p:spPr>
            <a:xfrm rot="6310256">
              <a:off x="7997389" y="2927731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直線接點 967">
              <a:extLst>
                <a:ext uri="{FF2B5EF4-FFF2-40B4-BE49-F238E27FC236}">
                  <a16:creationId xmlns:a16="http://schemas.microsoft.com/office/drawing/2014/main" id="{D45EF4CF-7EB2-4A8E-A496-120971905EF8}"/>
                </a:ext>
              </a:extLst>
            </p:cNvPr>
            <p:cNvCxnSpPr>
              <a:cxnSpLocks/>
            </p:cNvCxnSpPr>
            <p:nvPr>
              <p:custDataLst>
                <p:tags r:id="rId30"/>
              </p:custDataLst>
            </p:nvPr>
          </p:nvCxnSpPr>
          <p:spPr>
            <a:xfrm rot="6310293" flipV="1">
              <a:off x="7938753" y="3071228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直線接點 968">
              <a:extLst>
                <a:ext uri="{FF2B5EF4-FFF2-40B4-BE49-F238E27FC236}">
                  <a16:creationId xmlns:a16="http://schemas.microsoft.com/office/drawing/2014/main" id="{6355F42D-2ACC-405D-8B42-EEA4F3ACC8F7}"/>
                </a:ext>
              </a:extLst>
            </p:cNvPr>
            <p:cNvCxnSpPr>
              <a:cxnSpLocks/>
            </p:cNvCxnSpPr>
            <p:nvPr>
              <p:custDataLst>
                <p:tags r:id="rId31"/>
              </p:custDataLst>
            </p:nvPr>
          </p:nvCxnSpPr>
          <p:spPr>
            <a:xfrm rot="6310293">
              <a:off x="7943460" y="3097536"/>
              <a:ext cx="1541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直線接點 969">
              <a:extLst>
                <a:ext uri="{FF2B5EF4-FFF2-40B4-BE49-F238E27FC236}">
                  <a16:creationId xmlns:a16="http://schemas.microsoft.com/office/drawing/2014/main" id="{F3C73E18-E157-4970-A01C-9737B355D5E2}"/>
                </a:ext>
              </a:extLst>
            </p:cNvPr>
            <p:cNvCxnSpPr>
              <a:cxnSpLocks/>
            </p:cNvCxnSpPr>
            <p:nvPr>
              <p:custDataLst>
                <p:tags r:id="rId32"/>
              </p:custDataLst>
            </p:nvPr>
          </p:nvCxnSpPr>
          <p:spPr>
            <a:xfrm rot="11273673" flipV="1">
              <a:off x="7857971" y="3128833"/>
              <a:ext cx="2309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直線接點 970">
              <a:extLst>
                <a:ext uri="{FF2B5EF4-FFF2-40B4-BE49-F238E27FC236}">
                  <a16:creationId xmlns:a16="http://schemas.microsoft.com/office/drawing/2014/main" id="{7CC4BC7C-A019-4EC3-B4D8-F004749D3878}"/>
                </a:ext>
              </a:extLst>
            </p:cNvPr>
            <p:cNvCxnSpPr>
              <a:cxnSpLocks/>
            </p:cNvCxnSpPr>
            <p:nvPr>
              <p:custDataLst>
                <p:tags r:id="rId33"/>
              </p:custDataLst>
            </p:nvPr>
          </p:nvCxnSpPr>
          <p:spPr>
            <a:xfrm rot="11273673">
              <a:off x="7849016" y="3126621"/>
              <a:ext cx="910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直線接點 971">
              <a:extLst>
                <a:ext uri="{FF2B5EF4-FFF2-40B4-BE49-F238E27FC236}">
                  <a16:creationId xmlns:a16="http://schemas.microsoft.com/office/drawing/2014/main" id="{9D6560B0-5531-4F05-914B-BE9751139194}"/>
                </a:ext>
              </a:extLst>
            </p:cNvPr>
            <p:cNvCxnSpPr>
              <a:cxnSpLocks/>
            </p:cNvCxnSpPr>
            <p:nvPr>
              <p:custDataLst>
                <p:tags r:id="rId34"/>
              </p:custDataLst>
            </p:nvPr>
          </p:nvCxnSpPr>
          <p:spPr>
            <a:xfrm rot="17983436" flipV="1">
              <a:off x="7935263" y="2820363"/>
              <a:ext cx="112026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直線接點 972">
              <a:extLst>
                <a:ext uri="{FF2B5EF4-FFF2-40B4-BE49-F238E27FC236}">
                  <a16:creationId xmlns:a16="http://schemas.microsoft.com/office/drawing/2014/main" id="{CD65A08E-408E-4C33-AA49-A2A6D6560740}"/>
                </a:ext>
              </a:extLst>
            </p:cNvPr>
            <p:cNvCxnSpPr>
              <a:cxnSpLocks/>
            </p:cNvCxnSpPr>
            <p:nvPr>
              <p:custDataLst>
                <p:tags r:id="rId35"/>
              </p:custDataLst>
            </p:nvPr>
          </p:nvCxnSpPr>
          <p:spPr>
            <a:xfrm rot="17983436">
              <a:off x="8007912" y="2752539"/>
              <a:ext cx="44175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直線接點 973">
              <a:extLst>
                <a:ext uri="{FF2B5EF4-FFF2-40B4-BE49-F238E27FC236}">
                  <a16:creationId xmlns:a16="http://schemas.microsoft.com/office/drawing/2014/main" id="{2B18E36F-1CF0-400F-AE02-4BB2AC6FC5CD}"/>
                </a:ext>
              </a:extLst>
            </p:cNvPr>
            <p:cNvCxnSpPr>
              <a:cxnSpLocks/>
            </p:cNvCxnSpPr>
            <p:nvPr>
              <p:custDataLst>
                <p:tags r:id="rId36"/>
              </p:custDataLst>
            </p:nvPr>
          </p:nvCxnSpPr>
          <p:spPr>
            <a:xfrm rot="1346852" flipV="1">
              <a:off x="8242738" y="2749119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直線接點 974">
              <a:extLst>
                <a:ext uri="{FF2B5EF4-FFF2-40B4-BE49-F238E27FC236}">
                  <a16:creationId xmlns:a16="http://schemas.microsoft.com/office/drawing/2014/main" id="{87098C1E-6421-41CD-A1C5-D89FDA9F9010}"/>
                </a:ext>
              </a:extLst>
            </p:cNvPr>
            <p:cNvCxnSpPr>
              <a:cxnSpLocks/>
            </p:cNvCxnSpPr>
            <p:nvPr>
              <p:custDataLst>
                <p:tags r:id="rId37"/>
              </p:custDataLst>
            </p:nvPr>
          </p:nvCxnSpPr>
          <p:spPr>
            <a:xfrm rot="1346852">
              <a:off x="8305424" y="2766736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直線接點 975">
              <a:extLst>
                <a:ext uri="{FF2B5EF4-FFF2-40B4-BE49-F238E27FC236}">
                  <a16:creationId xmlns:a16="http://schemas.microsoft.com/office/drawing/2014/main" id="{5DBAC5C6-3DCA-46D8-B2A5-18173041A030}"/>
                </a:ext>
              </a:extLst>
            </p:cNvPr>
            <p:cNvCxnSpPr>
              <a:cxnSpLocks/>
            </p:cNvCxnSpPr>
            <p:nvPr>
              <p:custDataLst>
                <p:tags r:id="rId38"/>
              </p:custDataLst>
            </p:nvPr>
          </p:nvCxnSpPr>
          <p:spPr>
            <a:xfrm rot="1346874" flipV="1">
              <a:off x="8516290" y="2876068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直線接點 976">
              <a:extLst>
                <a:ext uri="{FF2B5EF4-FFF2-40B4-BE49-F238E27FC236}">
                  <a16:creationId xmlns:a16="http://schemas.microsoft.com/office/drawing/2014/main" id="{BE1CE9D4-C219-42AC-ACA4-BE603EC694A6}"/>
                </a:ext>
              </a:extLst>
            </p:cNvPr>
            <p:cNvCxnSpPr>
              <a:cxnSpLocks/>
            </p:cNvCxnSpPr>
            <p:nvPr>
              <p:custDataLst>
                <p:tags r:id="rId39"/>
              </p:custDataLst>
            </p:nvPr>
          </p:nvCxnSpPr>
          <p:spPr>
            <a:xfrm rot="1346874">
              <a:off x="8578975" y="2893686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直線接點 977">
              <a:extLst>
                <a:ext uri="{FF2B5EF4-FFF2-40B4-BE49-F238E27FC236}">
                  <a16:creationId xmlns:a16="http://schemas.microsoft.com/office/drawing/2014/main" id="{5306C646-8CB4-4CDB-B5E8-90CD7D187652}"/>
                </a:ext>
              </a:extLst>
            </p:cNvPr>
            <p:cNvCxnSpPr>
              <a:cxnSpLocks/>
            </p:cNvCxnSpPr>
            <p:nvPr>
              <p:custDataLst>
                <p:tags r:id="rId40"/>
              </p:custDataLst>
            </p:nvPr>
          </p:nvCxnSpPr>
          <p:spPr>
            <a:xfrm rot="6310303" flipV="1">
              <a:off x="8600197" y="3043937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直線接點 978">
              <a:extLst>
                <a:ext uri="{FF2B5EF4-FFF2-40B4-BE49-F238E27FC236}">
                  <a16:creationId xmlns:a16="http://schemas.microsoft.com/office/drawing/2014/main" id="{7BA3AF25-47D1-4187-9AD2-B044CBECFD11}"/>
                </a:ext>
              </a:extLst>
            </p:cNvPr>
            <p:cNvCxnSpPr>
              <a:cxnSpLocks/>
            </p:cNvCxnSpPr>
            <p:nvPr>
              <p:custDataLst>
                <p:tags r:id="rId41"/>
              </p:custDataLst>
            </p:nvPr>
          </p:nvCxnSpPr>
          <p:spPr>
            <a:xfrm rot="6310303">
              <a:off x="8604903" y="3070245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直線接點 979">
              <a:extLst>
                <a:ext uri="{FF2B5EF4-FFF2-40B4-BE49-F238E27FC236}">
                  <a16:creationId xmlns:a16="http://schemas.microsoft.com/office/drawing/2014/main" id="{684F61F0-8E12-4F27-8EEB-639381107090}"/>
                </a:ext>
              </a:extLst>
            </p:cNvPr>
            <p:cNvCxnSpPr>
              <a:cxnSpLocks/>
            </p:cNvCxnSpPr>
            <p:nvPr>
              <p:custDataLst>
                <p:tags r:id="rId42"/>
              </p:custDataLst>
            </p:nvPr>
          </p:nvCxnSpPr>
          <p:spPr>
            <a:xfrm rot="1346862" flipV="1">
              <a:off x="8735917" y="3172821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直線接點 980">
              <a:extLst>
                <a:ext uri="{FF2B5EF4-FFF2-40B4-BE49-F238E27FC236}">
                  <a16:creationId xmlns:a16="http://schemas.microsoft.com/office/drawing/2014/main" id="{B2F2E3BE-3186-4763-84C8-D68D2BCE6A33}"/>
                </a:ext>
              </a:extLst>
            </p:cNvPr>
            <p:cNvCxnSpPr>
              <a:cxnSpLocks/>
            </p:cNvCxnSpPr>
            <p:nvPr>
              <p:custDataLst>
                <p:tags r:id="rId43"/>
              </p:custDataLst>
            </p:nvPr>
          </p:nvCxnSpPr>
          <p:spPr>
            <a:xfrm rot="1346862">
              <a:off x="8798602" y="3190438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直線接點 981">
              <a:extLst>
                <a:ext uri="{FF2B5EF4-FFF2-40B4-BE49-F238E27FC236}">
                  <a16:creationId xmlns:a16="http://schemas.microsoft.com/office/drawing/2014/main" id="{AA083696-C163-4FC1-9A5C-C3B4AAE61C84}"/>
                </a:ext>
              </a:extLst>
            </p:cNvPr>
            <p:cNvCxnSpPr>
              <a:cxnSpLocks/>
            </p:cNvCxnSpPr>
            <p:nvPr>
              <p:custDataLst>
                <p:tags r:id="rId44"/>
              </p:custDataLst>
            </p:nvPr>
          </p:nvCxnSpPr>
          <p:spPr>
            <a:xfrm rot="6310301" flipV="1">
              <a:off x="8819823" y="3340691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直線接點 982">
              <a:extLst>
                <a:ext uri="{FF2B5EF4-FFF2-40B4-BE49-F238E27FC236}">
                  <a16:creationId xmlns:a16="http://schemas.microsoft.com/office/drawing/2014/main" id="{E784702C-0287-42C3-B0A1-C66E42358366}"/>
                </a:ext>
              </a:extLst>
            </p:cNvPr>
            <p:cNvCxnSpPr>
              <a:cxnSpLocks/>
            </p:cNvCxnSpPr>
            <p:nvPr>
              <p:custDataLst>
                <p:tags r:id="rId45"/>
              </p:custDataLst>
            </p:nvPr>
          </p:nvCxnSpPr>
          <p:spPr>
            <a:xfrm rot="6310301">
              <a:off x="8824529" y="3366999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直線接點 983">
              <a:extLst>
                <a:ext uri="{FF2B5EF4-FFF2-40B4-BE49-F238E27FC236}">
                  <a16:creationId xmlns:a16="http://schemas.microsoft.com/office/drawing/2014/main" id="{CE53078D-0FD7-4EBA-BDF7-796E91923EDE}"/>
                </a:ext>
              </a:extLst>
            </p:cNvPr>
            <p:cNvCxnSpPr>
              <a:cxnSpLocks/>
            </p:cNvCxnSpPr>
            <p:nvPr>
              <p:custDataLst>
                <p:tags r:id="rId46"/>
              </p:custDataLst>
            </p:nvPr>
          </p:nvCxnSpPr>
          <p:spPr>
            <a:xfrm rot="6310301" flipV="1">
              <a:off x="8765896" y="3510495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直線接點 984">
              <a:extLst>
                <a:ext uri="{FF2B5EF4-FFF2-40B4-BE49-F238E27FC236}">
                  <a16:creationId xmlns:a16="http://schemas.microsoft.com/office/drawing/2014/main" id="{7780739F-12B1-403F-8676-65A2898D7668}"/>
                </a:ext>
              </a:extLst>
            </p:cNvPr>
            <p:cNvCxnSpPr>
              <a:cxnSpLocks/>
            </p:cNvCxnSpPr>
            <p:nvPr>
              <p:custDataLst>
                <p:tags r:id="rId47"/>
              </p:custDataLst>
            </p:nvPr>
          </p:nvCxnSpPr>
          <p:spPr>
            <a:xfrm rot="6310301">
              <a:off x="8770603" y="3536802"/>
              <a:ext cx="1541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直線接點 985">
              <a:extLst>
                <a:ext uri="{FF2B5EF4-FFF2-40B4-BE49-F238E27FC236}">
                  <a16:creationId xmlns:a16="http://schemas.microsoft.com/office/drawing/2014/main" id="{40B8FC26-14D3-4D19-A73A-E518AACFEF87}"/>
                </a:ext>
              </a:extLst>
            </p:cNvPr>
            <p:cNvCxnSpPr>
              <a:cxnSpLocks/>
            </p:cNvCxnSpPr>
            <p:nvPr>
              <p:custDataLst>
                <p:tags r:id="rId48"/>
              </p:custDataLst>
            </p:nvPr>
          </p:nvCxnSpPr>
          <p:spPr>
            <a:xfrm rot="11273654" flipV="1">
              <a:off x="8685116" y="3568099"/>
              <a:ext cx="2309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直線接點 986">
              <a:extLst>
                <a:ext uri="{FF2B5EF4-FFF2-40B4-BE49-F238E27FC236}">
                  <a16:creationId xmlns:a16="http://schemas.microsoft.com/office/drawing/2014/main" id="{D3C4E33D-0FCB-477A-B0AC-DDE6E568C55F}"/>
                </a:ext>
              </a:extLst>
            </p:cNvPr>
            <p:cNvCxnSpPr>
              <a:cxnSpLocks/>
            </p:cNvCxnSpPr>
            <p:nvPr>
              <p:custDataLst>
                <p:tags r:id="rId49"/>
              </p:custDataLst>
            </p:nvPr>
          </p:nvCxnSpPr>
          <p:spPr>
            <a:xfrm rot="11273654">
              <a:off x="8676161" y="3565887"/>
              <a:ext cx="910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直線接點 987">
              <a:extLst>
                <a:ext uri="{FF2B5EF4-FFF2-40B4-BE49-F238E27FC236}">
                  <a16:creationId xmlns:a16="http://schemas.microsoft.com/office/drawing/2014/main" id="{8E0290C9-2014-4BFC-AB8F-08C4F5C8EEA4}"/>
                </a:ext>
              </a:extLst>
            </p:cNvPr>
            <p:cNvCxnSpPr>
              <a:cxnSpLocks/>
            </p:cNvCxnSpPr>
            <p:nvPr>
              <p:custDataLst>
                <p:tags r:id="rId50"/>
              </p:custDataLst>
            </p:nvPr>
          </p:nvCxnSpPr>
          <p:spPr>
            <a:xfrm rot="1346862" flipV="1">
              <a:off x="8798074" y="3620482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直線接點 988">
              <a:extLst>
                <a:ext uri="{FF2B5EF4-FFF2-40B4-BE49-F238E27FC236}">
                  <a16:creationId xmlns:a16="http://schemas.microsoft.com/office/drawing/2014/main" id="{C7B445F8-0FB9-458E-A063-F5C6E47DBE27}"/>
                </a:ext>
              </a:extLst>
            </p:cNvPr>
            <p:cNvCxnSpPr>
              <a:cxnSpLocks/>
            </p:cNvCxnSpPr>
            <p:nvPr>
              <p:custDataLst>
                <p:tags r:id="rId51"/>
              </p:custDataLst>
            </p:nvPr>
          </p:nvCxnSpPr>
          <p:spPr>
            <a:xfrm rot="1346862">
              <a:off x="8860759" y="3638099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直線接點 989">
              <a:extLst>
                <a:ext uri="{FF2B5EF4-FFF2-40B4-BE49-F238E27FC236}">
                  <a16:creationId xmlns:a16="http://schemas.microsoft.com/office/drawing/2014/main" id="{B35D7CA7-AD1B-4180-B38D-027F8C242771}"/>
                </a:ext>
              </a:extLst>
            </p:cNvPr>
            <p:cNvCxnSpPr>
              <a:cxnSpLocks/>
            </p:cNvCxnSpPr>
            <p:nvPr>
              <p:custDataLst>
                <p:tags r:id="rId52"/>
              </p:custDataLst>
            </p:nvPr>
          </p:nvCxnSpPr>
          <p:spPr>
            <a:xfrm rot="6310301" flipV="1">
              <a:off x="8881981" y="3788352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直線接點 990">
              <a:extLst>
                <a:ext uri="{FF2B5EF4-FFF2-40B4-BE49-F238E27FC236}">
                  <a16:creationId xmlns:a16="http://schemas.microsoft.com/office/drawing/2014/main" id="{6AD391D5-A297-439F-8755-BD2123BB1345}"/>
                </a:ext>
              </a:extLst>
            </p:cNvPr>
            <p:cNvCxnSpPr>
              <a:cxnSpLocks/>
            </p:cNvCxnSpPr>
            <p:nvPr>
              <p:custDataLst>
                <p:tags r:id="rId53"/>
              </p:custDataLst>
            </p:nvPr>
          </p:nvCxnSpPr>
          <p:spPr>
            <a:xfrm rot="6310301">
              <a:off x="8886687" y="3814660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直線接點 991">
              <a:extLst>
                <a:ext uri="{FF2B5EF4-FFF2-40B4-BE49-F238E27FC236}">
                  <a16:creationId xmlns:a16="http://schemas.microsoft.com/office/drawing/2014/main" id="{F7EDA155-33A4-4D2B-B781-DA8D583A77D4}"/>
                </a:ext>
              </a:extLst>
            </p:cNvPr>
            <p:cNvCxnSpPr>
              <a:cxnSpLocks/>
            </p:cNvCxnSpPr>
            <p:nvPr>
              <p:custDataLst>
                <p:tags r:id="rId54"/>
              </p:custDataLst>
            </p:nvPr>
          </p:nvCxnSpPr>
          <p:spPr>
            <a:xfrm rot="6310301" flipV="1">
              <a:off x="8828055" y="3958155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直線接點 992">
              <a:extLst>
                <a:ext uri="{FF2B5EF4-FFF2-40B4-BE49-F238E27FC236}">
                  <a16:creationId xmlns:a16="http://schemas.microsoft.com/office/drawing/2014/main" id="{1F4FEC73-9EEA-4DF7-A604-3CCE34FD3230}"/>
                </a:ext>
              </a:extLst>
            </p:cNvPr>
            <p:cNvCxnSpPr>
              <a:cxnSpLocks/>
            </p:cNvCxnSpPr>
            <p:nvPr>
              <p:custDataLst>
                <p:tags r:id="rId55"/>
              </p:custDataLst>
            </p:nvPr>
          </p:nvCxnSpPr>
          <p:spPr>
            <a:xfrm rot="6310301">
              <a:off x="8832762" y="3984462"/>
              <a:ext cx="1541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直線接點 993">
              <a:extLst>
                <a:ext uri="{FF2B5EF4-FFF2-40B4-BE49-F238E27FC236}">
                  <a16:creationId xmlns:a16="http://schemas.microsoft.com/office/drawing/2014/main" id="{A18004EA-6438-4DB4-A1DA-BA0C82738C97}"/>
                </a:ext>
              </a:extLst>
            </p:cNvPr>
            <p:cNvCxnSpPr>
              <a:cxnSpLocks/>
            </p:cNvCxnSpPr>
            <p:nvPr>
              <p:custDataLst>
                <p:tags r:id="rId56"/>
              </p:custDataLst>
            </p:nvPr>
          </p:nvCxnSpPr>
          <p:spPr>
            <a:xfrm rot="11273654" flipV="1">
              <a:off x="8747273" y="4015759"/>
              <a:ext cx="2309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直線接點 994">
              <a:extLst>
                <a:ext uri="{FF2B5EF4-FFF2-40B4-BE49-F238E27FC236}">
                  <a16:creationId xmlns:a16="http://schemas.microsoft.com/office/drawing/2014/main" id="{6A13461F-EBE9-4428-A2E1-0F5A677E3572}"/>
                </a:ext>
              </a:extLst>
            </p:cNvPr>
            <p:cNvCxnSpPr>
              <a:cxnSpLocks/>
            </p:cNvCxnSpPr>
            <p:nvPr>
              <p:custDataLst>
                <p:tags r:id="rId57"/>
              </p:custDataLst>
            </p:nvPr>
          </p:nvCxnSpPr>
          <p:spPr>
            <a:xfrm rot="11273654">
              <a:off x="8738318" y="4013547"/>
              <a:ext cx="910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直線接點 995">
              <a:extLst>
                <a:ext uri="{FF2B5EF4-FFF2-40B4-BE49-F238E27FC236}">
                  <a16:creationId xmlns:a16="http://schemas.microsoft.com/office/drawing/2014/main" id="{E0584EE9-A6E0-4C7C-800F-C48F90462BE6}"/>
                </a:ext>
              </a:extLst>
            </p:cNvPr>
            <p:cNvCxnSpPr>
              <a:cxnSpLocks/>
            </p:cNvCxnSpPr>
            <p:nvPr>
              <p:custDataLst>
                <p:tags r:id="rId58"/>
              </p:custDataLst>
            </p:nvPr>
          </p:nvCxnSpPr>
          <p:spPr>
            <a:xfrm rot="6310301" flipV="1">
              <a:off x="8670587" y="4109065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直線接點 996">
              <a:extLst>
                <a:ext uri="{FF2B5EF4-FFF2-40B4-BE49-F238E27FC236}">
                  <a16:creationId xmlns:a16="http://schemas.microsoft.com/office/drawing/2014/main" id="{DE2781A2-B9A3-40FC-AC34-233E2D969EC4}"/>
                </a:ext>
              </a:extLst>
            </p:cNvPr>
            <p:cNvCxnSpPr>
              <a:cxnSpLocks/>
            </p:cNvCxnSpPr>
            <p:nvPr>
              <p:custDataLst>
                <p:tags r:id="rId59"/>
              </p:custDataLst>
            </p:nvPr>
          </p:nvCxnSpPr>
          <p:spPr>
            <a:xfrm rot="6310301">
              <a:off x="8675294" y="4135372"/>
              <a:ext cx="1541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直線接點 997">
              <a:extLst>
                <a:ext uri="{FF2B5EF4-FFF2-40B4-BE49-F238E27FC236}">
                  <a16:creationId xmlns:a16="http://schemas.microsoft.com/office/drawing/2014/main" id="{6E57E4BE-89E8-496B-B8A0-41DF07D2040A}"/>
                </a:ext>
              </a:extLst>
            </p:cNvPr>
            <p:cNvCxnSpPr>
              <a:cxnSpLocks/>
            </p:cNvCxnSpPr>
            <p:nvPr>
              <p:custDataLst>
                <p:tags r:id="rId60"/>
              </p:custDataLst>
            </p:nvPr>
          </p:nvCxnSpPr>
          <p:spPr>
            <a:xfrm rot="11273654" flipV="1">
              <a:off x="8589805" y="4166669"/>
              <a:ext cx="2309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直線接點 998">
              <a:extLst>
                <a:ext uri="{FF2B5EF4-FFF2-40B4-BE49-F238E27FC236}">
                  <a16:creationId xmlns:a16="http://schemas.microsoft.com/office/drawing/2014/main" id="{7483D51F-DE15-4D37-AE8A-7E24847B8929}"/>
                </a:ext>
              </a:extLst>
            </p:cNvPr>
            <p:cNvCxnSpPr>
              <a:cxnSpLocks/>
            </p:cNvCxnSpPr>
            <p:nvPr>
              <p:custDataLst>
                <p:tags r:id="rId61"/>
              </p:custDataLst>
            </p:nvPr>
          </p:nvCxnSpPr>
          <p:spPr>
            <a:xfrm rot="11273654">
              <a:off x="8580850" y="4164457"/>
              <a:ext cx="910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直線接點 999">
              <a:extLst>
                <a:ext uri="{FF2B5EF4-FFF2-40B4-BE49-F238E27FC236}">
                  <a16:creationId xmlns:a16="http://schemas.microsoft.com/office/drawing/2014/main" id="{B4D7C36E-3C22-4F9D-B3F2-402C361EE64B}"/>
                </a:ext>
              </a:extLst>
            </p:cNvPr>
            <p:cNvCxnSpPr>
              <a:cxnSpLocks/>
            </p:cNvCxnSpPr>
            <p:nvPr>
              <p:custDataLst>
                <p:tags r:id="rId62"/>
              </p:custDataLst>
            </p:nvPr>
          </p:nvCxnSpPr>
          <p:spPr>
            <a:xfrm rot="11273602" flipV="1">
              <a:off x="8486265" y="4147775"/>
              <a:ext cx="23099" cy="1259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直線接點 1000">
              <a:extLst>
                <a:ext uri="{FF2B5EF4-FFF2-40B4-BE49-F238E27FC236}">
                  <a16:creationId xmlns:a16="http://schemas.microsoft.com/office/drawing/2014/main" id="{46E1C981-042B-4147-BF73-BDC08EC8E9F1}"/>
                </a:ext>
              </a:extLst>
            </p:cNvPr>
            <p:cNvCxnSpPr>
              <a:cxnSpLocks/>
            </p:cNvCxnSpPr>
            <p:nvPr>
              <p:custDataLst>
                <p:tags r:id="rId63"/>
              </p:custDataLst>
            </p:nvPr>
          </p:nvCxnSpPr>
          <p:spPr>
            <a:xfrm rot="11273602">
              <a:off x="8477309" y="4145564"/>
              <a:ext cx="9108" cy="1259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直線接點 1001">
              <a:extLst>
                <a:ext uri="{FF2B5EF4-FFF2-40B4-BE49-F238E27FC236}">
                  <a16:creationId xmlns:a16="http://schemas.microsoft.com/office/drawing/2014/main" id="{3E142D1D-1E39-4517-BA99-DC03EF01A4DE}"/>
                </a:ext>
              </a:extLst>
            </p:cNvPr>
            <p:cNvCxnSpPr>
              <a:cxnSpLocks/>
            </p:cNvCxnSpPr>
            <p:nvPr>
              <p:custDataLst>
                <p:tags r:id="rId64"/>
              </p:custDataLst>
            </p:nvPr>
          </p:nvCxnSpPr>
          <p:spPr>
            <a:xfrm rot="16236975" flipV="1">
              <a:off x="8453146" y="4102309"/>
              <a:ext cx="13645" cy="744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直線接點 1002">
              <a:extLst>
                <a:ext uri="{FF2B5EF4-FFF2-40B4-BE49-F238E27FC236}">
                  <a16:creationId xmlns:a16="http://schemas.microsoft.com/office/drawing/2014/main" id="{4949F490-E796-4975-B91B-9EEDEADCEE99}"/>
                </a:ext>
              </a:extLst>
            </p:cNvPr>
            <p:cNvCxnSpPr>
              <a:cxnSpLocks/>
            </p:cNvCxnSpPr>
            <p:nvPr>
              <p:custDataLst>
                <p:tags r:id="rId65"/>
              </p:custDataLst>
            </p:nvPr>
          </p:nvCxnSpPr>
          <p:spPr>
            <a:xfrm rot="16236975">
              <a:off x="8457380" y="4092797"/>
              <a:ext cx="5381" cy="744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4" name="群組 1003">
              <a:extLst>
                <a:ext uri="{FF2B5EF4-FFF2-40B4-BE49-F238E27FC236}">
                  <a16:creationId xmlns:a16="http://schemas.microsoft.com/office/drawing/2014/main" id="{9F8BD52A-5089-4690-B650-7601286B3943}"/>
                </a:ext>
              </a:extLst>
            </p:cNvPr>
            <p:cNvGrpSpPr/>
            <p:nvPr/>
          </p:nvGrpSpPr>
          <p:grpSpPr>
            <a:xfrm>
              <a:off x="5609190" y="2346056"/>
              <a:ext cx="3280985" cy="2518016"/>
              <a:chOff x="5609190" y="2346056"/>
              <a:chExt cx="3280985" cy="2518016"/>
            </a:xfrm>
          </p:grpSpPr>
          <p:sp>
            <p:nvSpPr>
              <p:cNvPr id="1069" name="手繪多邊形: 圖案 1068" descr="R4">
                <a:extLst>
                  <a:ext uri="{FF2B5EF4-FFF2-40B4-BE49-F238E27FC236}">
                    <a16:creationId xmlns:a16="http://schemas.microsoft.com/office/drawing/2014/main" id="{5BA7FC3F-79B7-46D3-BFA1-CE2E56E83749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7309520" y="4137095"/>
                <a:ext cx="726977" cy="726977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0" name="手繪多邊形: 圖案 1069" descr="R4">
                <a:extLst>
                  <a:ext uri="{FF2B5EF4-FFF2-40B4-BE49-F238E27FC236}">
                    <a16:creationId xmlns:a16="http://schemas.microsoft.com/office/drawing/2014/main" id="{B4271B16-C59C-4050-B482-9856128230EE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 rot="19883996">
                <a:off x="7131157" y="3437350"/>
                <a:ext cx="593840" cy="593840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1" name="手繪多邊形: 圖案 1070" descr="R4">
                <a:extLst>
                  <a:ext uri="{FF2B5EF4-FFF2-40B4-BE49-F238E27FC236}">
                    <a16:creationId xmlns:a16="http://schemas.microsoft.com/office/drawing/2014/main" id="{F26889CF-59FF-4EB4-B3EF-F43C79B60461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 rot="3247423">
                <a:off x="7900420" y="3716751"/>
                <a:ext cx="350824" cy="350824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2" name="手繪多邊形: 圖案 1071" descr="R4">
                <a:extLst>
                  <a:ext uri="{FF2B5EF4-FFF2-40B4-BE49-F238E27FC236}">
                    <a16:creationId xmlns:a16="http://schemas.microsoft.com/office/drawing/2014/main" id="{0E652B39-BAC6-47C4-B8B1-E026633075EF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 rot="18167988">
                <a:off x="6710224" y="3037910"/>
                <a:ext cx="485085" cy="48508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3" name="手繪多邊形: 圖案 1072" descr="R4">
                <a:extLst>
                  <a:ext uri="{FF2B5EF4-FFF2-40B4-BE49-F238E27FC236}">
                    <a16:creationId xmlns:a16="http://schemas.microsoft.com/office/drawing/2014/main" id="{EC36AF64-E94C-4503-ABE0-027646F3B717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 rot="1531408">
                <a:off x="7335782" y="2997116"/>
                <a:ext cx="286575" cy="28657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4" name="手繪多邊形: 圖案 1073" descr="R4">
                <a:extLst>
                  <a:ext uri="{FF2B5EF4-FFF2-40B4-BE49-F238E27FC236}">
                    <a16:creationId xmlns:a16="http://schemas.microsoft.com/office/drawing/2014/main" id="{C11255D1-8358-4F02-B773-B8DFA86687D2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 rot="1531423">
                <a:off x="8162924" y="3436381"/>
                <a:ext cx="286575" cy="28657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5" name="手繪多邊形: 圖案 1074" descr="R4">
                <a:extLst>
                  <a:ext uri="{FF2B5EF4-FFF2-40B4-BE49-F238E27FC236}">
                    <a16:creationId xmlns:a16="http://schemas.microsoft.com/office/drawing/2014/main" id="{B1E99350-2E7C-4995-8F3A-EE29488EB102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 rot="6494852">
                <a:off x="8343012" y="3792961"/>
                <a:ext cx="169300" cy="169300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6" name="手繪多邊形: 圖案 1075" descr="R4">
                <a:extLst>
                  <a:ext uri="{FF2B5EF4-FFF2-40B4-BE49-F238E27FC236}">
                    <a16:creationId xmlns:a16="http://schemas.microsoft.com/office/drawing/2014/main" id="{5FADE8E2-8586-424E-908D-59DEA5753435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 rot="16451982">
                <a:off x="6236299" y="2942714"/>
                <a:ext cx="396247" cy="396247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7" name="手繪多邊形: 圖案 1076" descr="R4">
                <a:extLst>
                  <a:ext uri="{FF2B5EF4-FFF2-40B4-BE49-F238E27FC236}">
                    <a16:creationId xmlns:a16="http://schemas.microsoft.com/office/drawing/2014/main" id="{AC601041-CC38-4A48-BDEE-893995D43229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 rot="21415402">
                <a:off x="6640075" y="2717552"/>
                <a:ext cx="234092" cy="234092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8" name="手繪多邊形: 圖案 1077" descr="R4">
                <a:extLst>
                  <a:ext uri="{FF2B5EF4-FFF2-40B4-BE49-F238E27FC236}">
                    <a16:creationId xmlns:a16="http://schemas.microsoft.com/office/drawing/2014/main" id="{626049A8-A7B2-42E1-A49F-7C522C2F3BED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 rot="21415410">
                <a:off x="7405055" y="2709155"/>
                <a:ext cx="234092" cy="234092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9" name="手繪多邊形: 圖案 1078" descr="R4">
                <a:extLst>
                  <a:ext uri="{FF2B5EF4-FFF2-40B4-BE49-F238E27FC236}">
                    <a16:creationId xmlns:a16="http://schemas.microsoft.com/office/drawing/2014/main" id="{59701D58-DB7E-4E5B-9525-2C099E066D7A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>
              <a:xfrm rot="4778833">
                <a:off x="7656561" y="2923245"/>
                <a:ext cx="138295" cy="13829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0" name="手繪多邊形: 圖案 1079" descr="R4">
                <a:extLst>
                  <a:ext uri="{FF2B5EF4-FFF2-40B4-BE49-F238E27FC236}">
                    <a16:creationId xmlns:a16="http://schemas.microsoft.com/office/drawing/2014/main" id="{FC2F5902-501F-4CA8-B843-2009FCA6D29C}"/>
                  </a:ext>
                </a:extLst>
              </p:cNvPr>
              <p:cNvSpPr/>
              <p:nvPr>
                <p:custDataLst>
                  <p:tags r:id="rId77"/>
                </p:custDataLst>
              </p:nvPr>
            </p:nvSpPr>
            <p:spPr>
              <a:xfrm rot="21415429">
                <a:off x="8232199" y="3148420"/>
                <a:ext cx="234092" cy="234092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1" name="手繪多邊形: 圖案 1080" descr="R4">
                <a:extLst>
                  <a:ext uri="{FF2B5EF4-FFF2-40B4-BE49-F238E27FC236}">
                    <a16:creationId xmlns:a16="http://schemas.microsoft.com/office/drawing/2014/main" id="{7403C506-9E81-4DE7-A559-895A647CC51A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 rot="4778833">
                <a:off x="8483704" y="3362510"/>
                <a:ext cx="138295" cy="13829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2" name="手繪多邊形: 圖案 1081" descr="R4">
                <a:extLst>
                  <a:ext uri="{FF2B5EF4-FFF2-40B4-BE49-F238E27FC236}">
                    <a16:creationId xmlns:a16="http://schemas.microsoft.com/office/drawing/2014/main" id="{1C039D18-5331-4BC1-B1B7-26CB1A85B3C7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 rot="4778831">
                <a:off x="8545862" y="3810171"/>
                <a:ext cx="138295" cy="13829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3" name="手繪多邊形: 圖案 1082" descr="R4">
                <a:extLst>
                  <a:ext uri="{FF2B5EF4-FFF2-40B4-BE49-F238E27FC236}">
                    <a16:creationId xmlns:a16="http://schemas.microsoft.com/office/drawing/2014/main" id="{D2927F77-C23C-4EB6-8D94-EF378ECFEDCE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 rot="9742257">
                <a:off x="8492002" y="3970219"/>
                <a:ext cx="81701" cy="8170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4" name="手繪多邊形: 圖案 1083" descr="R4">
                <a:extLst>
                  <a:ext uri="{FF2B5EF4-FFF2-40B4-BE49-F238E27FC236}">
                    <a16:creationId xmlns:a16="http://schemas.microsoft.com/office/drawing/2014/main" id="{9603A8C5-5FE1-4F5A-96BF-6DE7E157B0DA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>
              <a:xfrm rot="14735979">
                <a:off x="5846240" y="3081553"/>
                <a:ext cx="323680" cy="323680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5" name="手繪多邊形: 圖案 1084" descr="R4">
                <a:extLst>
                  <a:ext uri="{FF2B5EF4-FFF2-40B4-BE49-F238E27FC236}">
                    <a16:creationId xmlns:a16="http://schemas.microsoft.com/office/drawing/2014/main" id="{9D61236C-2543-4993-A214-F5DF251761E3}"/>
                  </a:ext>
                </a:extLst>
              </p:cNvPr>
              <p:cNvSpPr/>
              <p:nvPr>
                <p:custDataLst>
                  <p:tags r:id="rId82"/>
                </p:custDataLst>
              </p:nvPr>
            </p:nvSpPr>
            <p:spPr>
              <a:xfrm rot="19699405">
                <a:off x="6024157" y="2801968"/>
                <a:ext cx="191220" cy="191220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6" name="手繪多邊形: 圖案 1085" descr="R4">
                <a:extLst>
                  <a:ext uri="{FF2B5EF4-FFF2-40B4-BE49-F238E27FC236}">
                    <a16:creationId xmlns:a16="http://schemas.microsoft.com/office/drawing/2014/main" id="{6B2F406A-94B8-4895-810B-02954FD07083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>
              <a:xfrm rot="19699403">
                <a:off x="6569511" y="2496818"/>
                <a:ext cx="191221" cy="19122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7" name="手繪多邊形: 圖案 1086" descr="R4">
                <a:extLst>
                  <a:ext uri="{FF2B5EF4-FFF2-40B4-BE49-F238E27FC236}">
                    <a16:creationId xmlns:a16="http://schemas.microsoft.com/office/drawing/2014/main" id="{E0905E21-D2AF-4CC3-B057-0F9FC4546BBD}"/>
                  </a:ext>
                </a:extLst>
              </p:cNvPr>
              <p:cNvSpPr/>
              <p:nvPr>
                <p:custDataLst>
                  <p:tags r:id="rId84"/>
                </p:custDataLst>
              </p:nvPr>
            </p:nvSpPr>
            <p:spPr>
              <a:xfrm rot="3062855">
                <a:off x="6819649" y="2575519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8" name="手繪多邊形: 圖案 1087" descr="R4">
                <a:extLst>
                  <a:ext uri="{FF2B5EF4-FFF2-40B4-BE49-F238E27FC236}">
                    <a16:creationId xmlns:a16="http://schemas.microsoft.com/office/drawing/2014/main" id="{0CC2E8C5-DC54-4250-9CC0-11AFF2325011}"/>
                  </a:ext>
                </a:extLst>
              </p:cNvPr>
              <p:cNvSpPr/>
              <p:nvPr>
                <p:custDataLst>
                  <p:tags r:id="rId85"/>
                </p:custDataLst>
              </p:nvPr>
            </p:nvSpPr>
            <p:spPr>
              <a:xfrm rot="19699409">
                <a:off x="7334491" y="2488421"/>
                <a:ext cx="191221" cy="19122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9" name="手繪多邊形: 圖案 1088" descr="R4">
                <a:extLst>
                  <a:ext uri="{FF2B5EF4-FFF2-40B4-BE49-F238E27FC236}">
                    <a16:creationId xmlns:a16="http://schemas.microsoft.com/office/drawing/2014/main" id="{45CC4EED-FDC5-422F-AD4D-E788E9CED02F}"/>
                  </a:ext>
                </a:extLst>
              </p:cNvPr>
              <p:cNvSpPr/>
              <p:nvPr>
                <p:custDataLst>
                  <p:tags r:id="rId86"/>
                </p:custDataLst>
              </p:nvPr>
            </p:nvSpPr>
            <p:spPr>
              <a:xfrm rot="3062855">
                <a:off x="7584629" y="2567122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0" name="手繪多邊形: 圖案 1089" descr="R4">
                <a:extLst>
                  <a:ext uri="{FF2B5EF4-FFF2-40B4-BE49-F238E27FC236}">
                    <a16:creationId xmlns:a16="http://schemas.microsoft.com/office/drawing/2014/main" id="{7EAA70BD-FAB0-4536-B1CF-FC6D0B002C69}"/>
                  </a:ext>
                </a:extLst>
              </p:cNvPr>
              <p:cNvSpPr/>
              <p:nvPr>
                <p:custDataLst>
                  <p:tags r:id="rId87"/>
                </p:custDataLst>
              </p:nvPr>
            </p:nvSpPr>
            <p:spPr>
              <a:xfrm rot="3062840">
                <a:off x="7804257" y="2863875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1" name="手繪多邊形: 圖案 1090" descr="R4">
                <a:extLst>
                  <a:ext uri="{FF2B5EF4-FFF2-40B4-BE49-F238E27FC236}">
                    <a16:creationId xmlns:a16="http://schemas.microsoft.com/office/drawing/2014/main" id="{DEFAFA6D-ACFA-4092-AA04-27A54B3C6D90}"/>
                  </a:ext>
                </a:extLst>
              </p:cNvPr>
              <p:cNvSpPr/>
              <p:nvPr>
                <p:custDataLst>
                  <p:tags r:id="rId88"/>
                </p:custDataLst>
              </p:nvPr>
            </p:nvSpPr>
            <p:spPr>
              <a:xfrm rot="8026262">
                <a:off x="7819968" y="3013606"/>
                <a:ext cx="66738" cy="6673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2" name="手繪多邊形: 圖案 1091" descr="R4">
                <a:extLst>
                  <a:ext uri="{FF2B5EF4-FFF2-40B4-BE49-F238E27FC236}">
                    <a16:creationId xmlns:a16="http://schemas.microsoft.com/office/drawing/2014/main" id="{C47DA033-D93F-4AC4-A31C-BE83E2E8417A}"/>
                  </a:ext>
                </a:extLst>
              </p:cNvPr>
              <p:cNvSpPr/>
              <p:nvPr>
                <p:custDataLst>
                  <p:tags r:id="rId89"/>
                </p:custDataLst>
              </p:nvPr>
            </p:nvSpPr>
            <p:spPr>
              <a:xfrm rot="19699421">
                <a:off x="8161637" y="2927686"/>
                <a:ext cx="191221" cy="19122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3" name="手繪多邊形: 圖案 1092" descr="R4">
                <a:extLst>
                  <a:ext uri="{FF2B5EF4-FFF2-40B4-BE49-F238E27FC236}">
                    <a16:creationId xmlns:a16="http://schemas.microsoft.com/office/drawing/2014/main" id="{E8BF104F-D9AA-4436-93EA-A17B1FF025D1}"/>
                  </a:ext>
                </a:extLst>
              </p:cNvPr>
              <p:cNvSpPr/>
              <p:nvPr>
                <p:custDataLst>
                  <p:tags r:id="rId90"/>
                </p:custDataLst>
              </p:nvPr>
            </p:nvSpPr>
            <p:spPr>
              <a:xfrm rot="3062860">
                <a:off x="8411773" y="3006388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4" name="手繪多邊形: 圖案 1093" descr="R4">
                <a:extLst>
                  <a:ext uri="{FF2B5EF4-FFF2-40B4-BE49-F238E27FC236}">
                    <a16:creationId xmlns:a16="http://schemas.microsoft.com/office/drawing/2014/main" id="{D5045DBC-BD2F-4278-A5D0-D1CAB2089347}"/>
                  </a:ext>
                </a:extLst>
              </p:cNvPr>
              <p:cNvSpPr/>
              <p:nvPr>
                <p:custDataLst>
                  <p:tags r:id="rId91"/>
                </p:custDataLst>
              </p:nvPr>
            </p:nvSpPr>
            <p:spPr>
              <a:xfrm rot="3062840">
                <a:off x="8631400" y="3303141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5" name="手繪多邊形: 圖案 1094" descr="R4">
                <a:extLst>
                  <a:ext uri="{FF2B5EF4-FFF2-40B4-BE49-F238E27FC236}">
                    <a16:creationId xmlns:a16="http://schemas.microsoft.com/office/drawing/2014/main" id="{27AC7D0D-7DC9-494A-BA5F-868406B28CED}"/>
                  </a:ext>
                </a:extLst>
              </p:cNvPr>
              <p:cNvSpPr/>
              <p:nvPr>
                <p:custDataLst>
                  <p:tags r:id="rId92"/>
                </p:custDataLst>
              </p:nvPr>
            </p:nvSpPr>
            <p:spPr>
              <a:xfrm rot="8026248">
                <a:off x="8647110" y="3452872"/>
                <a:ext cx="66738" cy="6673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6" name="手繪多邊形: 圖案 1095" descr="R4">
                <a:extLst>
                  <a:ext uri="{FF2B5EF4-FFF2-40B4-BE49-F238E27FC236}">
                    <a16:creationId xmlns:a16="http://schemas.microsoft.com/office/drawing/2014/main" id="{885C3951-372D-4474-9B7D-4DA1804575D1}"/>
                  </a:ext>
                </a:extLst>
              </p:cNvPr>
              <p:cNvSpPr/>
              <p:nvPr>
                <p:custDataLst>
                  <p:tags r:id="rId93"/>
                </p:custDataLst>
              </p:nvPr>
            </p:nvSpPr>
            <p:spPr>
              <a:xfrm rot="3062840">
                <a:off x="8693557" y="3750802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7" name="手繪多邊形: 圖案 1096" descr="R4">
                <a:extLst>
                  <a:ext uri="{FF2B5EF4-FFF2-40B4-BE49-F238E27FC236}">
                    <a16:creationId xmlns:a16="http://schemas.microsoft.com/office/drawing/2014/main" id="{25E9AC97-1C8C-4CE2-99AB-ED4309F2BC9B}"/>
                  </a:ext>
                </a:extLst>
              </p:cNvPr>
              <p:cNvSpPr/>
              <p:nvPr>
                <p:custDataLst>
                  <p:tags r:id="rId94"/>
                </p:custDataLst>
              </p:nvPr>
            </p:nvSpPr>
            <p:spPr>
              <a:xfrm rot="8026248">
                <a:off x="8709268" y="3900532"/>
                <a:ext cx="66738" cy="6673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8" name="手繪多邊形: 圖案 1097" descr="R4">
                <a:extLst>
                  <a:ext uri="{FF2B5EF4-FFF2-40B4-BE49-F238E27FC236}">
                    <a16:creationId xmlns:a16="http://schemas.microsoft.com/office/drawing/2014/main" id="{87C09544-4D80-42D0-9A8C-F581305F83F9}"/>
                  </a:ext>
                </a:extLst>
              </p:cNvPr>
              <p:cNvSpPr/>
              <p:nvPr>
                <p:custDataLst>
                  <p:tags r:id="rId95"/>
                </p:custDataLst>
              </p:nvPr>
            </p:nvSpPr>
            <p:spPr>
              <a:xfrm rot="8026248">
                <a:off x="8551800" y="4051442"/>
                <a:ext cx="66738" cy="6673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9" name="手繪多邊形: 圖案 1098" descr="R4">
                <a:extLst>
                  <a:ext uri="{FF2B5EF4-FFF2-40B4-BE49-F238E27FC236}">
                    <a16:creationId xmlns:a16="http://schemas.microsoft.com/office/drawing/2014/main" id="{6A4276C0-F785-4DD0-890F-9AAEE1DA1AD9}"/>
                  </a:ext>
                </a:extLst>
              </p:cNvPr>
              <p:cNvSpPr/>
              <p:nvPr>
                <p:custDataLst>
                  <p:tags r:id="rId96"/>
                </p:custDataLst>
              </p:nvPr>
            </p:nvSpPr>
            <p:spPr>
              <a:xfrm rot="12989605">
                <a:off x="8490703" y="4070232"/>
                <a:ext cx="39427" cy="39427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0" name="手繪多邊形: 圖案 1099" descr="R4">
                <a:extLst>
                  <a:ext uri="{FF2B5EF4-FFF2-40B4-BE49-F238E27FC236}">
                    <a16:creationId xmlns:a16="http://schemas.microsoft.com/office/drawing/2014/main" id="{60E281D9-605A-4662-ADEE-FE1E2D33D857}"/>
                  </a:ext>
                </a:extLst>
              </p:cNvPr>
              <p:cNvSpPr/>
              <p:nvPr>
                <p:custDataLst>
                  <p:tags r:id="rId97"/>
                </p:custDataLst>
              </p:nvPr>
            </p:nvSpPr>
            <p:spPr>
              <a:xfrm rot="13019973">
                <a:off x="5610211" y="3351455"/>
                <a:ext cx="264402" cy="264402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1" name="手繪多邊形: 圖案 1100" descr="R4">
                <a:extLst>
                  <a:ext uri="{FF2B5EF4-FFF2-40B4-BE49-F238E27FC236}">
                    <a16:creationId xmlns:a16="http://schemas.microsoft.com/office/drawing/2014/main" id="{6BD2D430-B73D-45C2-B736-D5A15AEF03E0}"/>
                  </a:ext>
                </a:extLst>
              </p:cNvPr>
              <p:cNvSpPr/>
              <p:nvPr>
                <p:custDataLst>
                  <p:tags r:id="rId98"/>
                </p:custDataLst>
              </p:nvPr>
            </p:nvSpPr>
            <p:spPr>
              <a:xfrm rot="17983396">
                <a:off x="5609190" y="3113867"/>
                <a:ext cx="156201" cy="15620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2" name="手繪多邊形: 圖案 1101" descr="R4">
                <a:extLst>
                  <a:ext uri="{FF2B5EF4-FFF2-40B4-BE49-F238E27FC236}">
                    <a16:creationId xmlns:a16="http://schemas.microsoft.com/office/drawing/2014/main" id="{975DE1C3-AD61-4ED5-8DB9-44B13C393D87}"/>
                  </a:ext>
                </a:extLst>
              </p:cNvPr>
              <p:cNvSpPr/>
              <p:nvPr>
                <p:custDataLst>
                  <p:tags r:id="rId99"/>
                </p:custDataLst>
              </p:nvPr>
            </p:nvSpPr>
            <p:spPr>
              <a:xfrm rot="17983403">
                <a:off x="5880992" y="2681771"/>
                <a:ext cx="156200" cy="156200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3" name="手繪多邊形: 圖案 1102" descr="R4">
                <a:extLst>
                  <a:ext uri="{FF2B5EF4-FFF2-40B4-BE49-F238E27FC236}">
                    <a16:creationId xmlns:a16="http://schemas.microsoft.com/office/drawing/2014/main" id="{642BC94A-2AE9-440B-B126-9D6CCDE7E3E2}"/>
                  </a:ext>
                </a:extLst>
              </p:cNvPr>
              <p:cNvSpPr/>
              <p:nvPr>
                <p:custDataLst>
                  <p:tags r:id="rId100"/>
                </p:custDataLst>
              </p:nvPr>
            </p:nvSpPr>
            <p:spPr>
              <a:xfrm rot="1346827">
                <a:off x="6079761" y="2659604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4" name="手繪多邊形: 圖案 1103" descr="R4">
                <a:extLst>
                  <a:ext uri="{FF2B5EF4-FFF2-40B4-BE49-F238E27FC236}">
                    <a16:creationId xmlns:a16="http://schemas.microsoft.com/office/drawing/2014/main" id="{AD9FDB3E-14C1-417A-9721-364DE3CEA664}"/>
                  </a:ext>
                </a:extLst>
              </p:cNvPr>
              <p:cNvSpPr/>
              <p:nvPr>
                <p:custDataLst>
                  <p:tags r:id="rId101"/>
                </p:custDataLst>
              </p:nvPr>
            </p:nvSpPr>
            <p:spPr>
              <a:xfrm rot="17983402">
                <a:off x="6426345" y="2376620"/>
                <a:ext cx="156201" cy="15620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5" name="手繪多邊形: 圖案 1104" descr="R4">
                <a:extLst>
                  <a:ext uri="{FF2B5EF4-FFF2-40B4-BE49-F238E27FC236}">
                    <a16:creationId xmlns:a16="http://schemas.microsoft.com/office/drawing/2014/main" id="{5B78D209-75C1-4665-B4E2-475C1494D418}"/>
                  </a:ext>
                </a:extLst>
              </p:cNvPr>
              <p:cNvSpPr/>
              <p:nvPr>
                <p:custDataLst>
                  <p:tags r:id="rId102"/>
                </p:custDataLst>
              </p:nvPr>
            </p:nvSpPr>
            <p:spPr>
              <a:xfrm rot="1346827">
                <a:off x="6625115" y="2354453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6" name="手繪多邊形: 圖案 1105" descr="R4">
                <a:extLst>
                  <a:ext uri="{FF2B5EF4-FFF2-40B4-BE49-F238E27FC236}">
                    <a16:creationId xmlns:a16="http://schemas.microsoft.com/office/drawing/2014/main" id="{E1DC2A49-15B9-4BF1-A2F8-EDAB4CC7F89B}"/>
                  </a:ext>
                </a:extLst>
              </p:cNvPr>
              <p:cNvSpPr/>
              <p:nvPr>
                <p:custDataLst>
                  <p:tags r:id="rId103"/>
                </p:custDataLst>
              </p:nvPr>
            </p:nvSpPr>
            <p:spPr>
              <a:xfrm rot="1346867">
                <a:off x="6898671" y="2481401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7" name="手繪多邊形: 圖案 1106" descr="R4">
                <a:extLst>
                  <a:ext uri="{FF2B5EF4-FFF2-40B4-BE49-F238E27FC236}">
                    <a16:creationId xmlns:a16="http://schemas.microsoft.com/office/drawing/2014/main" id="{667AFA77-6F98-4895-95FC-C3BF1C9257F9}"/>
                  </a:ext>
                </a:extLst>
              </p:cNvPr>
              <p:cNvSpPr/>
              <p:nvPr>
                <p:custDataLst>
                  <p:tags r:id="rId104"/>
                </p:custDataLst>
              </p:nvPr>
            </p:nvSpPr>
            <p:spPr>
              <a:xfrm rot="6310303">
                <a:off x="6961751" y="2593986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8" name="手繪多邊形: 圖案 1107" descr="R4">
                <a:extLst>
                  <a:ext uri="{FF2B5EF4-FFF2-40B4-BE49-F238E27FC236}">
                    <a16:creationId xmlns:a16="http://schemas.microsoft.com/office/drawing/2014/main" id="{839D8E0A-864D-430D-8B3E-6354D9A04591}"/>
                  </a:ext>
                </a:extLst>
              </p:cNvPr>
              <p:cNvSpPr/>
              <p:nvPr>
                <p:custDataLst>
                  <p:tags r:id="rId105"/>
                </p:custDataLst>
              </p:nvPr>
            </p:nvSpPr>
            <p:spPr>
              <a:xfrm rot="17983404">
                <a:off x="7191326" y="2368223"/>
                <a:ext cx="156201" cy="15620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9" name="手繪多邊形: 圖案 1108" descr="R4">
                <a:extLst>
                  <a:ext uri="{FF2B5EF4-FFF2-40B4-BE49-F238E27FC236}">
                    <a16:creationId xmlns:a16="http://schemas.microsoft.com/office/drawing/2014/main" id="{11142F6F-0B13-4EDC-8F13-A674B3166ED1}"/>
                  </a:ext>
                </a:extLst>
              </p:cNvPr>
              <p:cNvSpPr/>
              <p:nvPr>
                <p:custDataLst>
                  <p:tags r:id="rId106"/>
                </p:custDataLst>
              </p:nvPr>
            </p:nvSpPr>
            <p:spPr>
              <a:xfrm rot="1346827">
                <a:off x="7390095" y="2346056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0" name="手繪多邊形: 圖案 1109" descr="R4">
                <a:extLst>
                  <a:ext uri="{FF2B5EF4-FFF2-40B4-BE49-F238E27FC236}">
                    <a16:creationId xmlns:a16="http://schemas.microsoft.com/office/drawing/2014/main" id="{739BC2A2-C2A6-4199-988A-0A7333F6C87C}"/>
                  </a:ext>
                </a:extLst>
              </p:cNvPr>
              <p:cNvSpPr/>
              <p:nvPr>
                <p:custDataLst>
                  <p:tags r:id="rId107"/>
                </p:custDataLst>
              </p:nvPr>
            </p:nvSpPr>
            <p:spPr>
              <a:xfrm rot="1346867">
                <a:off x="7663651" y="2473004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1" name="手繪多邊形: 圖案 1110" descr="R4">
                <a:extLst>
                  <a:ext uri="{FF2B5EF4-FFF2-40B4-BE49-F238E27FC236}">
                    <a16:creationId xmlns:a16="http://schemas.microsoft.com/office/drawing/2014/main" id="{A77A63FB-6691-4051-BEE7-1DEFD23E2770}"/>
                  </a:ext>
                </a:extLst>
              </p:cNvPr>
              <p:cNvSpPr/>
              <p:nvPr>
                <p:custDataLst>
                  <p:tags r:id="rId108"/>
                </p:custDataLst>
              </p:nvPr>
            </p:nvSpPr>
            <p:spPr>
              <a:xfrm rot="6310303">
                <a:off x="7726732" y="2585589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2" name="手繪多邊形: 圖案 1111" descr="R4">
                <a:extLst>
                  <a:ext uri="{FF2B5EF4-FFF2-40B4-BE49-F238E27FC236}">
                    <a16:creationId xmlns:a16="http://schemas.microsoft.com/office/drawing/2014/main" id="{C25CBEC2-F5AF-446E-9361-66FAA316E1EA}"/>
                  </a:ext>
                </a:extLst>
              </p:cNvPr>
              <p:cNvSpPr/>
              <p:nvPr>
                <p:custDataLst>
                  <p:tags r:id="rId109"/>
                </p:custDataLst>
              </p:nvPr>
            </p:nvSpPr>
            <p:spPr>
              <a:xfrm rot="1346843">
                <a:off x="7883279" y="2769757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3" name="手繪多邊形: 圖案 1112" descr="R4">
                <a:extLst>
                  <a:ext uri="{FF2B5EF4-FFF2-40B4-BE49-F238E27FC236}">
                    <a16:creationId xmlns:a16="http://schemas.microsoft.com/office/drawing/2014/main" id="{A28012C8-B72E-47B3-9DA1-135E27052DA7}"/>
                  </a:ext>
                </a:extLst>
              </p:cNvPr>
              <p:cNvSpPr/>
              <p:nvPr>
                <p:custDataLst>
                  <p:tags r:id="rId110"/>
                </p:custDataLst>
              </p:nvPr>
            </p:nvSpPr>
            <p:spPr>
              <a:xfrm rot="6310256">
                <a:off x="7946361" y="2882342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4" name="手繪多邊形: 圖案 1113" descr="R4">
                <a:extLst>
                  <a:ext uri="{FF2B5EF4-FFF2-40B4-BE49-F238E27FC236}">
                    <a16:creationId xmlns:a16="http://schemas.microsoft.com/office/drawing/2014/main" id="{BAF031D7-FC98-41E5-9CC4-6DF4595B795D}"/>
                  </a:ext>
                </a:extLst>
              </p:cNvPr>
              <p:cNvSpPr/>
              <p:nvPr>
                <p:custDataLst>
                  <p:tags r:id="rId111"/>
                </p:custDataLst>
              </p:nvPr>
            </p:nvSpPr>
            <p:spPr>
              <a:xfrm rot="6310293">
                <a:off x="7892432" y="3052146"/>
                <a:ext cx="54516" cy="5451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5" name="手繪多邊形: 圖案 1114" descr="R4">
                <a:extLst>
                  <a:ext uri="{FF2B5EF4-FFF2-40B4-BE49-F238E27FC236}">
                    <a16:creationId xmlns:a16="http://schemas.microsoft.com/office/drawing/2014/main" id="{D5CA73F0-FCCB-4E5A-9411-64DB1A362CB2}"/>
                  </a:ext>
                </a:extLst>
              </p:cNvPr>
              <p:cNvSpPr/>
              <p:nvPr>
                <p:custDataLst>
                  <p:tags r:id="rId112"/>
                </p:custDataLst>
              </p:nvPr>
            </p:nvSpPr>
            <p:spPr>
              <a:xfrm rot="11273673">
                <a:off x="7851983" y="3096214"/>
                <a:ext cx="32206" cy="3220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6" name="手繪多邊形: 圖案 1115" descr="R4">
                <a:extLst>
                  <a:ext uri="{FF2B5EF4-FFF2-40B4-BE49-F238E27FC236}">
                    <a16:creationId xmlns:a16="http://schemas.microsoft.com/office/drawing/2014/main" id="{192D3D68-0015-4709-80BB-728927CBF677}"/>
                  </a:ext>
                </a:extLst>
              </p:cNvPr>
              <p:cNvSpPr/>
              <p:nvPr>
                <p:custDataLst>
                  <p:tags r:id="rId113"/>
                </p:custDataLst>
              </p:nvPr>
            </p:nvSpPr>
            <p:spPr>
              <a:xfrm rot="17983436">
                <a:off x="8018472" y="2807486"/>
                <a:ext cx="156201" cy="15620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7" name="手繪多邊形: 圖案 1116" descr="R4">
                <a:extLst>
                  <a:ext uri="{FF2B5EF4-FFF2-40B4-BE49-F238E27FC236}">
                    <a16:creationId xmlns:a16="http://schemas.microsoft.com/office/drawing/2014/main" id="{7A9A34E2-DD29-48E9-82CA-DCE23909D771}"/>
                  </a:ext>
                </a:extLst>
              </p:cNvPr>
              <p:cNvSpPr/>
              <p:nvPr>
                <p:custDataLst>
                  <p:tags r:id="rId114"/>
                </p:custDataLst>
              </p:nvPr>
            </p:nvSpPr>
            <p:spPr>
              <a:xfrm rot="1346852">
                <a:off x="8217243" y="2785321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8" name="手繪多邊形: 圖案 1117" descr="R4">
                <a:extLst>
                  <a:ext uri="{FF2B5EF4-FFF2-40B4-BE49-F238E27FC236}">
                    <a16:creationId xmlns:a16="http://schemas.microsoft.com/office/drawing/2014/main" id="{778CC0AA-EF79-4587-BC51-E6F383799C21}"/>
                  </a:ext>
                </a:extLst>
              </p:cNvPr>
              <p:cNvSpPr/>
              <p:nvPr>
                <p:custDataLst>
                  <p:tags r:id="rId115"/>
                </p:custDataLst>
              </p:nvPr>
            </p:nvSpPr>
            <p:spPr>
              <a:xfrm rot="1346874">
                <a:off x="8490794" y="2912270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9" name="手繪多邊形: 圖案 1118" descr="R4">
                <a:extLst>
                  <a:ext uri="{FF2B5EF4-FFF2-40B4-BE49-F238E27FC236}">
                    <a16:creationId xmlns:a16="http://schemas.microsoft.com/office/drawing/2014/main" id="{1CF8B957-C88B-4AC5-AC8E-E7148054089F}"/>
                  </a:ext>
                </a:extLst>
              </p:cNvPr>
              <p:cNvSpPr/>
              <p:nvPr>
                <p:custDataLst>
                  <p:tags r:id="rId116"/>
                </p:custDataLst>
              </p:nvPr>
            </p:nvSpPr>
            <p:spPr>
              <a:xfrm rot="6310303">
                <a:off x="8553876" y="3024855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0" name="手繪多邊形: 圖案 1119" descr="R4">
                <a:extLst>
                  <a:ext uri="{FF2B5EF4-FFF2-40B4-BE49-F238E27FC236}">
                    <a16:creationId xmlns:a16="http://schemas.microsoft.com/office/drawing/2014/main" id="{99AE5356-8248-44F5-8B26-461EDF958C3C}"/>
                  </a:ext>
                </a:extLst>
              </p:cNvPr>
              <p:cNvSpPr/>
              <p:nvPr>
                <p:custDataLst>
                  <p:tags r:id="rId117"/>
                </p:custDataLst>
              </p:nvPr>
            </p:nvSpPr>
            <p:spPr>
              <a:xfrm rot="1346862">
                <a:off x="8710421" y="3209023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1" name="手繪多邊形: 圖案 1120" descr="R4">
                <a:extLst>
                  <a:ext uri="{FF2B5EF4-FFF2-40B4-BE49-F238E27FC236}">
                    <a16:creationId xmlns:a16="http://schemas.microsoft.com/office/drawing/2014/main" id="{4159812D-9D61-4728-A662-92E64BA965A9}"/>
                  </a:ext>
                </a:extLst>
              </p:cNvPr>
              <p:cNvSpPr/>
              <p:nvPr>
                <p:custDataLst>
                  <p:tags r:id="rId118"/>
                </p:custDataLst>
              </p:nvPr>
            </p:nvSpPr>
            <p:spPr>
              <a:xfrm rot="6310301">
                <a:off x="8773502" y="3321609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2" name="手繪多邊形: 圖案 1121" descr="R4">
                <a:extLst>
                  <a:ext uri="{FF2B5EF4-FFF2-40B4-BE49-F238E27FC236}">
                    <a16:creationId xmlns:a16="http://schemas.microsoft.com/office/drawing/2014/main" id="{C21EEF85-1C09-47B2-89E9-8F956D4B09E3}"/>
                  </a:ext>
                </a:extLst>
              </p:cNvPr>
              <p:cNvSpPr/>
              <p:nvPr>
                <p:custDataLst>
                  <p:tags r:id="rId119"/>
                </p:custDataLst>
              </p:nvPr>
            </p:nvSpPr>
            <p:spPr>
              <a:xfrm rot="6310301">
                <a:off x="8719575" y="3491412"/>
                <a:ext cx="54516" cy="5451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3" name="手繪多邊形: 圖案 1122" descr="R4">
                <a:extLst>
                  <a:ext uri="{FF2B5EF4-FFF2-40B4-BE49-F238E27FC236}">
                    <a16:creationId xmlns:a16="http://schemas.microsoft.com/office/drawing/2014/main" id="{3DA6F7C9-C34A-49ED-A8DF-A55DA6144CA3}"/>
                  </a:ext>
                </a:extLst>
              </p:cNvPr>
              <p:cNvSpPr/>
              <p:nvPr>
                <p:custDataLst>
                  <p:tags r:id="rId120"/>
                </p:custDataLst>
              </p:nvPr>
            </p:nvSpPr>
            <p:spPr>
              <a:xfrm rot="11273654">
                <a:off x="8679128" y="3535480"/>
                <a:ext cx="32206" cy="3220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4" name="手繪多邊形: 圖案 1123" descr="R4">
                <a:extLst>
                  <a:ext uri="{FF2B5EF4-FFF2-40B4-BE49-F238E27FC236}">
                    <a16:creationId xmlns:a16="http://schemas.microsoft.com/office/drawing/2014/main" id="{E2C81FD6-2381-42C2-AC38-E3B767B84780}"/>
                  </a:ext>
                </a:extLst>
              </p:cNvPr>
              <p:cNvSpPr/>
              <p:nvPr>
                <p:custDataLst>
                  <p:tags r:id="rId121"/>
                </p:custDataLst>
              </p:nvPr>
            </p:nvSpPr>
            <p:spPr>
              <a:xfrm rot="1346862">
                <a:off x="8772578" y="3656684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5" name="手繪多邊形: 圖案 1124" descr="R4">
                <a:extLst>
                  <a:ext uri="{FF2B5EF4-FFF2-40B4-BE49-F238E27FC236}">
                    <a16:creationId xmlns:a16="http://schemas.microsoft.com/office/drawing/2014/main" id="{1FD413AF-8D30-4CCE-891C-0040F5D8B37C}"/>
                  </a:ext>
                </a:extLst>
              </p:cNvPr>
              <p:cNvSpPr/>
              <p:nvPr>
                <p:custDataLst>
                  <p:tags r:id="rId122"/>
                </p:custDataLst>
              </p:nvPr>
            </p:nvSpPr>
            <p:spPr>
              <a:xfrm rot="6310301">
                <a:off x="8835660" y="3769270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6" name="手繪多邊形: 圖案 1125" descr="R4">
                <a:extLst>
                  <a:ext uri="{FF2B5EF4-FFF2-40B4-BE49-F238E27FC236}">
                    <a16:creationId xmlns:a16="http://schemas.microsoft.com/office/drawing/2014/main" id="{869BF0FF-7D29-4465-AC7E-38626341D4F7}"/>
                  </a:ext>
                </a:extLst>
              </p:cNvPr>
              <p:cNvSpPr/>
              <p:nvPr>
                <p:custDataLst>
                  <p:tags r:id="rId123"/>
                </p:custDataLst>
              </p:nvPr>
            </p:nvSpPr>
            <p:spPr>
              <a:xfrm rot="6310301">
                <a:off x="8781734" y="3939072"/>
                <a:ext cx="54516" cy="5451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7" name="手繪多邊形: 圖案 1126" descr="R4">
                <a:extLst>
                  <a:ext uri="{FF2B5EF4-FFF2-40B4-BE49-F238E27FC236}">
                    <a16:creationId xmlns:a16="http://schemas.microsoft.com/office/drawing/2014/main" id="{7E46DE7A-6FB7-41C9-B06C-B368CFF105B5}"/>
                  </a:ext>
                </a:extLst>
              </p:cNvPr>
              <p:cNvSpPr/>
              <p:nvPr>
                <p:custDataLst>
                  <p:tags r:id="rId124"/>
                </p:custDataLst>
              </p:nvPr>
            </p:nvSpPr>
            <p:spPr>
              <a:xfrm rot="11273654">
                <a:off x="8741285" y="3983140"/>
                <a:ext cx="32206" cy="3220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8" name="手繪多邊形: 圖案 1127" descr="R4">
                <a:extLst>
                  <a:ext uri="{FF2B5EF4-FFF2-40B4-BE49-F238E27FC236}">
                    <a16:creationId xmlns:a16="http://schemas.microsoft.com/office/drawing/2014/main" id="{B09B8426-6FB7-4FAB-9203-D3EBC5369497}"/>
                  </a:ext>
                </a:extLst>
              </p:cNvPr>
              <p:cNvSpPr/>
              <p:nvPr>
                <p:custDataLst>
                  <p:tags r:id="rId125"/>
                </p:custDataLst>
              </p:nvPr>
            </p:nvSpPr>
            <p:spPr>
              <a:xfrm rot="6310301">
                <a:off x="8624266" y="4089982"/>
                <a:ext cx="54516" cy="5451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9" name="手繪多邊形: 圖案 1128" descr="R4">
                <a:extLst>
                  <a:ext uri="{FF2B5EF4-FFF2-40B4-BE49-F238E27FC236}">
                    <a16:creationId xmlns:a16="http://schemas.microsoft.com/office/drawing/2014/main" id="{2EC8A44E-716C-4A5F-AA00-E0C89E4AE205}"/>
                  </a:ext>
                </a:extLst>
              </p:cNvPr>
              <p:cNvSpPr/>
              <p:nvPr>
                <p:custDataLst>
                  <p:tags r:id="rId126"/>
                </p:custDataLst>
              </p:nvPr>
            </p:nvSpPr>
            <p:spPr>
              <a:xfrm rot="11273654">
                <a:off x="8583817" y="4134050"/>
                <a:ext cx="32206" cy="3220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0" name="手繪多邊形: 圖案 1129" descr="R4">
                <a:extLst>
                  <a:ext uri="{FF2B5EF4-FFF2-40B4-BE49-F238E27FC236}">
                    <a16:creationId xmlns:a16="http://schemas.microsoft.com/office/drawing/2014/main" id="{BE68EC13-6BC3-46FB-BBD8-ECA86FB8245F}"/>
                  </a:ext>
                </a:extLst>
              </p:cNvPr>
              <p:cNvSpPr/>
              <p:nvPr>
                <p:custDataLst>
                  <p:tags r:id="rId127"/>
                </p:custDataLst>
              </p:nvPr>
            </p:nvSpPr>
            <p:spPr>
              <a:xfrm rot="11273602">
                <a:off x="8480276" y="4115155"/>
                <a:ext cx="32207" cy="32207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1" name="手繪多邊形: 圖案 1130" descr="R4">
                <a:extLst>
                  <a:ext uri="{FF2B5EF4-FFF2-40B4-BE49-F238E27FC236}">
                    <a16:creationId xmlns:a16="http://schemas.microsoft.com/office/drawing/2014/main" id="{85D037CB-AD2F-436F-8DFD-8638F2DD03F9}"/>
                  </a:ext>
                </a:extLst>
              </p:cNvPr>
              <p:cNvSpPr/>
              <p:nvPr>
                <p:custDataLst>
                  <p:tags r:id="rId128"/>
                </p:custDataLst>
              </p:nvPr>
            </p:nvSpPr>
            <p:spPr>
              <a:xfrm rot="16236975">
                <a:off x="8463717" y="4093968"/>
                <a:ext cx="19026" cy="1902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005" name="圖片 1004">
              <a:extLst>
                <a:ext uri="{FF2B5EF4-FFF2-40B4-BE49-F238E27FC236}">
                  <a16:creationId xmlns:a16="http://schemas.microsoft.com/office/drawing/2014/main" id="{6095CAA4-EB5A-475B-9F53-5F6792C51C6A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1303975">
              <a:off x="5215670" y="3662758"/>
              <a:ext cx="1043274" cy="778833"/>
            </a:xfrm>
            <a:prstGeom prst="rect">
              <a:avLst/>
            </a:prstGeom>
          </p:spPr>
        </p:pic>
        <p:pic>
          <p:nvPicPr>
            <p:cNvPr id="1006" name="圖片 1005">
              <a:extLst>
                <a:ext uri="{FF2B5EF4-FFF2-40B4-BE49-F238E27FC236}">
                  <a16:creationId xmlns:a16="http://schemas.microsoft.com/office/drawing/2014/main" id="{0EA34E6E-CE94-407F-A318-64728213B64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398">
              <a:off x="5019609" y="3417637"/>
              <a:ext cx="616335" cy="460111"/>
            </a:xfrm>
            <a:prstGeom prst="rect">
              <a:avLst/>
            </a:prstGeom>
          </p:spPr>
        </p:pic>
        <p:pic>
          <p:nvPicPr>
            <p:cNvPr id="1007" name="圖片 1006">
              <a:extLst>
                <a:ext uri="{FF2B5EF4-FFF2-40B4-BE49-F238E27FC236}">
                  <a16:creationId xmlns:a16="http://schemas.microsoft.com/office/drawing/2014/main" id="{364E1E01-7117-4A96-8A00-4E392D18FBA0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388">
              <a:off x="5045580" y="3001459"/>
              <a:ext cx="616336" cy="460112"/>
            </a:xfrm>
            <a:prstGeom prst="rect">
              <a:avLst/>
            </a:prstGeom>
          </p:spPr>
        </p:pic>
        <p:pic>
          <p:nvPicPr>
            <p:cNvPr id="1008" name="圖片 1007">
              <a:extLst>
                <a:ext uri="{FF2B5EF4-FFF2-40B4-BE49-F238E27FC236}">
                  <a16:creationId xmlns:a16="http://schemas.microsoft.com/office/drawing/2014/main" id="{E8AECAA5-6BBA-438E-B704-835FE6D2F082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31">
              <a:off x="5378082" y="2825348"/>
              <a:ext cx="364114" cy="271821"/>
            </a:xfrm>
            <a:prstGeom prst="rect">
              <a:avLst/>
            </a:prstGeom>
          </p:spPr>
        </p:pic>
        <p:pic>
          <p:nvPicPr>
            <p:cNvPr id="1009" name="圖片 1008">
              <a:extLst>
                <a:ext uri="{FF2B5EF4-FFF2-40B4-BE49-F238E27FC236}">
                  <a16:creationId xmlns:a16="http://schemas.microsoft.com/office/drawing/2014/main" id="{E36EA0A1-C5A4-4987-A4A9-1672FC35123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399">
              <a:off x="5317389" y="2569363"/>
              <a:ext cx="616330" cy="460107"/>
            </a:xfrm>
            <a:prstGeom prst="rect">
              <a:avLst/>
            </a:prstGeom>
          </p:spPr>
        </p:pic>
        <p:pic>
          <p:nvPicPr>
            <p:cNvPr id="1010" name="圖片 1009">
              <a:extLst>
                <a:ext uri="{FF2B5EF4-FFF2-40B4-BE49-F238E27FC236}">
                  <a16:creationId xmlns:a16="http://schemas.microsoft.com/office/drawing/2014/main" id="{95266A20-6E76-47D6-8F91-E668D6E037C6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20">
              <a:off x="5649886" y="2393255"/>
              <a:ext cx="364110" cy="271818"/>
            </a:xfrm>
            <a:prstGeom prst="rect">
              <a:avLst/>
            </a:prstGeom>
          </p:spPr>
        </p:pic>
        <p:pic>
          <p:nvPicPr>
            <p:cNvPr id="1011" name="圖片 1010">
              <a:extLst>
                <a:ext uri="{FF2B5EF4-FFF2-40B4-BE49-F238E27FC236}">
                  <a16:creationId xmlns:a16="http://schemas.microsoft.com/office/drawing/2014/main" id="{92A543E6-B932-4DB9-B16C-804B7C66776D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43">
              <a:off x="5895714" y="2377332"/>
              <a:ext cx="364113" cy="271820"/>
            </a:xfrm>
            <a:prstGeom prst="rect">
              <a:avLst/>
            </a:prstGeom>
          </p:spPr>
        </p:pic>
        <p:pic>
          <p:nvPicPr>
            <p:cNvPr id="1012" name="圖片 1011">
              <a:extLst>
                <a:ext uri="{FF2B5EF4-FFF2-40B4-BE49-F238E27FC236}">
                  <a16:creationId xmlns:a16="http://schemas.microsoft.com/office/drawing/2014/main" id="{010A001A-B31C-4997-8213-B0B4732C7EF7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55">
              <a:off x="6144032" y="2533678"/>
              <a:ext cx="215105" cy="160582"/>
            </a:xfrm>
            <a:prstGeom prst="rect">
              <a:avLst/>
            </a:prstGeom>
          </p:spPr>
        </p:pic>
        <p:pic>
          <p:nvPicPr>
            <p:cNvPr id="1013" name="圖片 1012">
              <a:extLst>
                <a:ext uri="{FF2B5EF4-FFF2-40B4-BE49-F238E27FC236}">
                  <a16:creationId xmlns:a16="http://schemas.microsoft.com/office/drawing/2014/main" id="{9F439D55-585D-42F7-A387-36A032441350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388">
              <a:off x="5862735" y="2264212"/>
              <a:ext cx="616336" cy="460112"/>
            </a:xfrm>
            <a:prstGeom prst="rect">
              <a:avLst/>
            </a:prstGeom>
          </p:spPr>
        </p:pic>
        <p:pic>
          <p:nvPicPr>
            <p:cNvPr id="1014" name="圖片 1013">
              <a:extLst>
                <a:ext uri="{FF2B5EF4-FFF2-40B4-BE49-F238E27FC236}">
                  <a16:creationId xmlns:a16="http://schemas.microsoft.com/office/drawing/2014/main" id="{729C8F6A-0F03-493D-AEB7-F1DCFE46975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43">
              <a:off x="6195238" y="2088101"/>
              <a:ext cx="364114" cy="271821"/>
            </a:xfrm>
            <a:prstGeom prst="rect">
              <a:avLst/>
            </a:prstGeom>
          </p:spPr>
        </p:pic>
        <p:pic>
          <p:nvPicPr>
            <p:cNvPr id="1015" name="圖片 1014">
              <a:extLst>
                <a:ext uri="{FF2B5EF4-FFF2-40B4-BE49-F238E27FC236}">
                  <a16:creationId xmlns:a16="http://schemas.microsoft.com/office/drawing/2014/main" id="{8F5D01AE-4397-496C-A90D-BBAF6240CABD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46">
              <a:off x="6441068" y="2072181"/>
              <a:ext cx="364113" cy="271820"/>
            </a:xfrm>
            <a:prstGeom prst="rect">
              <a:avLst/>
            </a:prstGeom>
          </p:spPr>
        </p:pic>
        <p:pic>
          <p:nvPicPr>
            <p:cNvPr id="1016" name="圖片 1015">
              <a:extLst>
                <a:ext uri="{FF2B5EF4-FFF2-40B4-BE49-F238E27FC236}">
                  <a16:creationId xmlns:a16="http://schemas.microsoft.com/office/drawing/2014/main" id="{7FD762AA-734E-4C0D-A333-69B2945441F0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2">
              <a:off x="6689387" y="2228529"/>
              <a:ext cx="215105" cy="160582"/>
            </a:xfrm>
            <a:prstGeom prst="rect">
              <a:avLst/>
            </a:prstGeom>
          </p:spPr>
        </p:pic>
        <p:pic>
          <p:nvPicPr>
            <p:cNvPr id="1017" name="圖片 1016">
              <a:extLst>
                <a:ext uri="{FF2B5EF4-FFF2-40B4-BE49-F238E27FC236}">
                  <a16:creationId xmlns:a16="http://schemas.microsoft.com/office/drawing/2014/main" id="{68D64E26-6836-417E-8211-78365A3286F5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98">
              <a:off x="6714627" y="2199130"/>
              <a:ext cx="364113" cy="271820"/>
            </a:xfrm>
            <a:prstGeom prst="rect">
              <a:avLst/>
            </a:prstGeom>
          </p:spPr>
        </p:pic>
        <p:pic>
          <p:nvPicPr>
            <p:cNvPr id="1018" name="圖片 1017">
              <a:extLst>
                <a:ext uri="{FF2B5EF4-FFF2-40B4-BE49-F238E27FC236}">
                  <a16:creationId xmlns:a16="http://schemas.microsoft.com/office/drawing/2014/main" id="{A7A8E7BD-4F48-453A-950D-0910707A08F9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6962943" y="2355478"/>
              <a:ext cx="215105" cy="160582"/>
            </a:xfrm>
            <a:prstGeom prst="rect">
              <a:avLst/>
            </a:prstGeom>
          </p:spPr>
        </p:pic>
        <p:pic>
          <p:nvPicPr>
            <p:cNvPr id="1019" name="圖片 1018">
              <a:extLst>
                <a:ext uri="{FF2B5EF4-FFF2-40B4-BE49-F238E27FC236}">
                  <a16:creationId xmlns:a16="http://schemas.microsoft.com/office/drawing/2014/main" id="{B49CC15B-6035-463D-B3C7-6006B57D3E58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57">
              <a:off x="6990662" y="2498343"/>
              <a:ext cx="215106" cy="160583"/>
            </a:xfrm>
            <a:prstGeom prst="rect">
              <a:avLst/>
            </a:prstGeom>
          </p:spPr>
        </p:pic>
        <p:pic>
          <p:nvPicPr>
            <p:cNvPr id="1020" name="圖片 1019">
              <a:extLst>
                <a:ext uri="{FF2B5EF4-FFF2-40B4-BE49-F238E27FC236}">
                  <a16:creationId xmlns:a16="http://schemas.microsoft.com/office/drawing/2014/main" id="{C8A8EAF6-B3D5-4F3D-8912-BEC35EE8B583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81">
              <a:off x="6988652" y="2640596"/>
              <a:ext cx="127077" cy="94867"/>
            </a:xfrm>
            <a:prstGeom prst="rect">
              <a:avLst/>
            </a:prstGeom>
          </p:spPr>
        </p:pic>
        <p:pic>
          <p:nvPicPr>
            <p:cNvPr id="1021" name="圖片 1020">
              <a:extLst>
                <a:ext uri="{FF2B5EF4-FFF2-40B4-BE49-F238E27FC236}">
                  <a16:creationId xmlns:a16="http://schemas.microsoft.com/office/drawing/2014/main" id="{9C84F588-98D2-4247-AE54-B637B91D6847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377">
              <a:off x="6627717" y="2255815"/>
              <a:ext cx="616336" cy="460112"/>
            </a:xfrm>
            <a:prstGeom prst="rect">
              <a:avLst/>
            </a:prstGeom>
          </p:spPr>
        </p:pic>
        <p:pic>
          <p:nvPicPr>
            <p:cNvPr id="1022" name="圖片 1021">
              <a:extLst>
                <a:ext uri="{FF2B5EF4-FFF2-40B4-BE49-F238E27FC236}">
                  <a16:creationId xmlns:a16="http://schemas.microsoft.com/office/drawing/2014/main" id="{E54E6564-2AC3-4319-B530-538EF95DB677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46">
              <a:off x="6960219" y="2079704"/>
              <a:ext cx="364114" cy="271821"/>
            </a:xfrm>
            <a:prstGeom prst="rect">
              <a:avLst/>
            </a:prstGeom>
          </p:spPr>
        </p:pic>
        <p:pic>
          <p:nvPicPr>
            <p:cNvPr id="1023" name="圖片 1022">
              <a:extLst>
                <a:ext uri="{FF2B5EF4-FFF2-40B4-BE49-F238E27FC236}">
                  <a16:creationId xmlns:a16="http://schemas.microsoft.com/office/drawing/2014/main" id="{B7D09057-3BED-4AAB-A859-BDE572262C08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46">
              <a:off x="7206048" y="2063784"/>
              <a:ext cx="364113" cy="271820"/>
            </a:xfrm>
            <a:prstGeom prst="rect">
              <a:avLst/>
            </a:prstGeom>
          </p:spPr>
        </p:pic>
        <p:pic>
          <p:nvPicPr>
            <p:cNvPr id="1024" name="圖片 1023">
              <a:extLst>
                <a:ext uri="{FF2B5EF4-FFF2-40B4-BE49-F238E27FC236}">
                  <a16:creationId xmlns:a16="http://schemas.microsoft.com/office/drawing/2014/main" id="{18D58F79-4D0A-4442-9601-6CE0F2ED3CE8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2">
              <a:off x="7454367" y="2220132"/>
              <a:ext cx="215105" cy="160582"/>
            </a:xfrm>
            <a:prstGeom prst="rect">
              <a:avLst/>
            </a:prstGeom>
          </p:spPr>
        </p:pic>
        <p:pic>
          <p:nvPicPr>
            <p:cNvPr id="1025" name="圖片 1024">
              <a:extLst>
                <a:ext uri="{FF2B5EF4-FFF2-40B4-BE49-F238E27FC236}">
                  <a16:creationId xmlns:a16="http://schemas.microsoft.com/office/drawing/2014/main" id="{AAE55CFC-CC67-4A9A-8EEB-11289F9FD969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98">
              <a:off x="7479606" y="2190733"/>
              <a:ext cx="364113" cy="271820"/>
            </a:xfrm>
            <a:prstGeom prst="rect">
              <a:avLst/>
            </a:prstGeom>
          </p:spPr>
        </p:pic>
        <p:pic>
          <p:nvPicPr>
            <p:cNvPr id="1026" name="圖片 1025">
              <a:extLst>
                <a:ext uri="{FF2B5EF4-FFF2-40B4-BE49-F238E27FC236}">
                  <a16:creationId xmlns:a16="http://schemas.microsoft.com/office/drawing/2014/main" id="{FA4916D2-5D20-48F0-8548-AF70DBE1232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7727924" y="2347081"/>
              <a:ext cx="215105" cy="160582"/>
            </a:xfrm>
            <a:prstGeom prst="rect">
              <a:avLst/>
            </a:prstGeom>
          </p:spPr>
        </p:pic>
        <p:pic>
          <p:nvPicPr>
            <p:cNvPr id="1027" name="圖片 1026">
              <a:extLst>
                <a:ext uri="{FF2B5EF4-FFF2-40B4-BE49-F238E27FC236}">
                  <a16:creationId xmlns:a16="http://schemas.microsoft.com/office/drawing/2014/main" id="{360C6355-6490-4863-ACA3-B60D04122B69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68">
              <a:off x="7755643" y="2489946"/>
              <a:ext cx="215106" cy="160583"/>
            </a:xfrm>
            <a:prstGeom prst="rect">
              <a:avLst/>
            </a:prstGeom>
          </p:spPr>
        </p:pic>
        <p:pic>
          <p:nvPicPr>
            <p:cNvPr id="1028" name="圖片 1027">
              <a:extLst>
                <a:ext uri="{FF2B5EF4-FFF2-40B4-BE49-F238E27FC236}">
                  <a16:creationId xmlns:a16="http://schemas.microsoft.com/office/drawing/2014/main" id="{925679D7-AC06-4FC3-A639-8887DE28C0F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81">
              <a:off x="7753634" y="2632199"/>
              <a:ext cx="127077" cy="94867"/>
            </a:xfrm>
            <a:prstGeom prst="rect">
              <a:avLst/>
            </a:prstGeom>
          </p:spPr>
        </p:pic>
        <p:pic>
          <p:nvPicPr>
            <p:cNvPr id="1029" name="圖片 1028">
              <a:extLst>
                <a:ext uri="{FF2B5EF4-FFF2-40B4-BE49-F238E27FC236}">
                  <a16:creationId xmlns:a16="http://schemas.microsoft.com/office/drawing/2014/main" id="{B9171FDB-8053-494E-A0B4-DF6B3AD9111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62">
              <a:off x="7699232" y="2487487"/>
              <a:ext cx="364113" cy="271820"/>
            </a:xfrm>
            <a:prstGeom prst="rect">
              <a:avLst/>
            </a:prstGeom>
          </p:spPr>
        </p:pic>
        <p:pic>
          <p:nvPicPr>
            <p:cNvPr id="1030" name="圖片 1029">
              <a:extLst>
                <a:ext uri="{FF2B5EF4-FFF2-40B4-BE49-F238E27FC236}">
                  <a16:creationId xmlns:a16="http://schemas.microsoft.com/office/drawing/2014/main" id="{0E6DAB06-7149-46ED-8772-CCDDC9324AC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7947551" y="2643833"/>
              <a:ext cx="215105" cy="160582"/>
            </a:xfrm>
            <a:prstGeom prst="rect">
              <a:avLst/>
            </a:prstGeom>
          </p:spPr>
        </p:pic>
        <p:pic>
          <p:nvPicPr>
            <p:cNvPr id="1031" name="圖片 1030">
              <a:extLst>
                <a:ext uri="{FF2B5EF4-FFF2-40B4-BE49-F238E27FC236}">
                  <a16:creationId xmlns:a16="http://schemas.microsoft.com/office/drawing/2014/main" id="{453CD934-D5B2-4C8E-9E17-1D55C039B0B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55">
              <a:off x="7975272" y="2786699"/>
              <a:ext cx="215106" cy="160583"/>
            </a:xfrm>
            <a:prstGeom prst="rect">
              <a:avLst/>
            </a:prstGeom>
          </p:spPr>
        </p:pic>
        <p:pic>
          <p:nvPicPr>
            <p:cNvPr id="1032" name="圖片 1031">
              <a:extLst>
                <a:ext uri="{FF2B5EF4-FFF2-40B4-BE49-F238E27FC236}">
                  <a16:creationId xmlns:a16="http://schemas.microsoft.com/office/drawing/2014/main" id="{9D4C4604-4663-49D0-83FF-F1E95E4CB29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34">
              <a:off x="7973265" y="2928951"/>
              <a:ext cx="127077" cy="94867"/>
            </a:xfrm>
            <a:prstGeom prst="rect">
              <a:avLst/>
            </a:prstGeom>
          </p:spPr>
        </p:pic>
        <p:pic>
          <p:nvPicPr>
            <p:cNvPr id="1033" name="圖片 1032">
              <a:extLst>
                <a:ext uri="{FF2B5EF4-FFF2-40B4-BE49-F238E27FC236}">
                  <a16:creationId xmlns:a16="http://schemas.microsoft.com/office/drawing/2014/main" id="{1B5A6564-7C25-43EC-A359-347AF48DFFDD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68">
              <a:off x="7921343" y="2956503"/>
              <a:ext cx="215106" cy="160583"/>
            </a:xfrm>
            <a:prstGeom prst="rect">
              <a:avLst/>
            </a:prstGeom>
          </p:spPr>
        </p:pic>
        <p:pic>
          <p:nvPicPr>
            <p:cNvPr id="1034" name="圖片 1033">
              <a:extLst>
                <a:ext uri="{FF2B5EF4-FFF2-40B4-BE49-F238E27FC236}">
                  <a16:creationId xmlns:a16="http://schemas.microsoft.com/office/drawing/2014/main" id="{D7F37C7A-096B-45F7-A047-CFC4B4F9ADC5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22">
              <a:off x="7919334" y="3098756"/>
              <a:ext cx="127080" cy="94869"/>
            </a:xfrm>
            <a:prstGeom prst="rect">
              <a:avLst/>
            </a:prstGeom>
          </p:spPr>
        </p:pic>
        <p:pic>
          <p:nvPicPr>
            <p:cNvPr id="1035" name="圖片 1034">
              <a:extLst>
                <a:ext uri="{FF2B5EF4-FFF2-40B4-BE49-F238E27FC236}">
                  <a16:creationId xmlns:a16="http://schemas.microsoft.com/office/drawing/2014/main" id="{787EE8B0-1072-45F2-BC02-464039815B6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50">
              <a:off x="7837687" y="3125691"/>
              <a:ext cx="127078" cy="94867"/>
            </a:xfrm>
            <a:prstGeom prst="rect">
              <a:avLst/>
            </a:prstGeom>
          </p:spPr>
        </p:pic>
        <p:pic>
          <p:nvPicPr>
            <p:cNvPr id="1036" name="圖片 1035">
              <a:extLst>
                <a:ext uri="{FF2B5EF4-FFF2-40B4-BE49-F238E27FC236}">
                  <a16:creationId xmlns:a16="http://schemas.microsoft.com/office/drawing/2014/main" id="{7FD26FAC-32FA-4B4B-8491-153C2C271CE6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0975">
              <a:off x="7796142" y="3126319"/>
              <a:ext cx="75072" cy="56043"/>
            </a:xfrm>
            <a:prstGeom prst="rect">
              <a:avLst/>
            </a:prstGeom>
          </p:spPr>
        </p:pic>
        <p:pic>
          <p:nvPicPr>
            <p:cNvPr id="1037" name="圖片 1036">
              <a:extLst>
                <a:ext uri="{FF2B5EF4-FFF2-40B4-BE49-F238E27FC236}">
                  <a16:creationId xmlns:a16="http://schemas.microsoft.com/office/drawing/2014/main" id="{37797ED1-3EEA-4A5C-BC3E-556BB1D11020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419">
              <a:off x="7454863" y="2695075"/>
              <a:ext cx="616336" cy="460112"/>
            </a:xfrm>
            <a:prstGeom prst="rect">
              <a:avLst/>
            </a:prstGeom>
          </p:spPr>
        </p:pic>
        <p:pic>
          <p:nvPicPr>
            <p:cNvPr id="1038" name="圖片 1037">
              <a:extLst>
                <a:ext uri="{FF2B5EF4-FFF2-40B4-BE49-F238E27FC236}">
                  <a16:creationId xmlns:a16="http://schemas.microsoft.com/office/drawing/2014/main" id="{CA3FF1A3-6C85-4FF4-8479-13A6575C39E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81">
              <a:off x="7787367" y="2518966"/>
              <a:ext cx="364114" cy="271821"/>
            </a:xfrm>
            <a:prstGeom prst="rect">
              <a:avLst/>
            </a:prstGeom>
          </p:spPr>
        </p:pic>
        <p:pic>
          <p:nvPicPr>
            <p:cNvPr id="1039" name="圖片 1038">
              <a:extLst>
                <a:ext uri="{FF2B5EF4-FFF2-40B4-BE49-F238E27FC236}">
                  <a16:creationId xmlns:a16="http://schemas.microsoft.com/office/drawing/2014/main" id="{DB95648B-BD61-4E98-B321-15E671AFDAE8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81">
              <a:off x="8033197" y="2503050"/>
              <a:ext cx="364113" cy="271820"/>
            </a:xfrm>
            <a:prstGeom prst="rect">
              <a:avLst/>
            </a:prstGeom>
          </p:spPr>
        </p:pic>
        <p:pic>
          <p:nvPicPr>
            <p:cNvPr id="1040" name="圖片 1039">
              <a:extLst>
                <a:ext uri="{FF2B5EF4-FFF2-40B4-BE49-F238E27FC236}">
                  <a16:creationId xmlns:a16="http://schemas.microsoft.com/office/drawing/2014/main" id="{6D50B214-E1DE-468C-B3FC-557604392BDD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8281515" y="2659397"/>
              <a:ext cx="215105" cy="160582"/>
            </a:xfrm>
            <a:prstGeom prst="rect">
              <a:avLst/>
            </a:prstGeom>
          </p:spPr>
        </p:pic>
        <p:pic>
          <p:nvPicPr>
            <p:cNvPr id="1041" name="圖片 1040">
              <a:extLst>
                <a:ext uri="{FF2B5EF4-FFF2-40B4-BE49-F238E27FC236}">
                  <a16:creationId xmlns:a16="http://schemas.microsoft.com/office/drawing/2014/main" id="{717F4737-898D-4A91-9F51-19EF2EB39260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98">
              <a:off x="8306750" y="2629999"/>
              <a:ext cx="364113" cy="271820"/>
            </a:xfrm>
            <a:prstGeom prst="rect">
              <a:avLst/>
            </a:prstGeom>
          </p:spPr>
        </p:pic>
        <p:pic>
          <p:nvPicPr>
            <p:cNvPr id="1042" name="圖片 1041">
              <a:extLst>
                <a:ext uri="{FF2B5EF4-FFF2-40B4-BE49-F238E27FC236}">
                  <a16:creationId xmlns:a16="http://schemas.microsoft.com/office/drawing/2014/main" id="{78023484-4C9E-4E90-9B64-E52B0F460B6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8555066" y="2786347"/>
              <a:ext cx="215105" cy="160582"/>
            </a:xfrm>
            <a:prstGeom prst="rect">
              <a:avLst/>
            </a:prstGeom>
          </p:spPr>
        </p:pic>
        <p:pic>
          <p:nvPicPr>
            <p:cNvPr id="1043" name="圖片 1042">
              <a:extLst>
                <a:ext uri="{FF2B5EF4-FFF2-40B4-BE49-F238E27FC236}">
                  <a16:creationId xmlns:a16="http://schemas.microsoft.com/office/drawing/2014/main" id="{0CF7765F-C8B1-4182-B9B4-70609D293887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57">
              <a:off x="8582787" y="2929212"/>
              <a:ext cx="215106" cy="160583"/>
            </a:xfrm>
            <a:prstGeom prst="rect">
              <a:avLst/>
            </a:prstGeom>
          </p:spPr>
        </p:pic>
        <p:pic>
          <p:nvPicPr>
            <p:cNvPr id="1044" name="圖片 1043">
              <a:extLst>
                <a:ext uri="{FF2B5EF4-FFF2-40B4-BE49-F238E27FC236}">
                  <a16:creationId xmlns:a16="http://schemas.microsoft.com/office/drawing/2014/main" id="{CAD58F67-B196-46E6-8590-91FD5625685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81">
              <a:off x="8580777" y="3071465"/>
              <a:ext cx="127077" cy="94867"/>
            </a:xfrm>
            <a:prstGeom prst="rect">
              <a:avLst/>
            </a:prstGeom>
          </p:spPr>
        </p:pic>
        <p:pic>
          <p:nvPicPr>
            <p:cNvPr id="1045" name="圖片 1044">
              <a:extLst>
                <a:ext uri="{FF2B5EF4-FFF2-40B4-BE49-F238E27FC236}">
                  <a16:creationId xmlns:a16="http://schemas.microsoft.com/office/drawing/2014/main" id="{FCECD33A-5868-4D30-B8A6-35D75377F0FA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81">
              <a:off x="8526376" y="2926752"/>
              <a:ext cx="364113" cy="271820"/>
            </a:xfrm>
            <a:prstGeom prst="rect">
              <a:avLst/>
            </a:prstGeom>
          </p:spPr>
        </p:pic>
        <p:pic>
          <p:nvPicPr>
            <p:cNvPr id="1046" name="圖片 1045">
              <a:extLst>
                <a:ext uri="{FF2B5EF4-FFF2-40B4-BE49-F238E27FC236}">
                  <a16:creationId xmlns:a16="http://schemas.microsoft.com/office/drawing/2014/main" id="{E4D2AE79-376C-4954-97F0-C26EC81DB52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8774693" y="3083099"/>
              <a:ext cx="215105" cy="160582"/>
            </a:xfrm>
            <a:prstGeom prst="rect">
              <a:avLst/>
            </a:prstGeom>
          </p:spPr>
        </p:pic>
        <p:pic>
          <p:nvPicPr>
            <p:cNvPr id="1047" name="圖片 1046">
              <a:extLst>
                <a:ext uri="{FF2B5EF4-FFF2-40B4-BE49-F238E27FC236}">
                  <a16:creationId xmlns:a16="http://schemas.microsoft.com/office/drawing/2014/main" id="{A5E90FD9-647F-4205-851B-8A799433C35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27">
              <a:off x="8802414" y="3225969"/>
              <a:ext cx="215106" cy="160583"/>
            </a:xfrm>
            <a:prstGeom prst="rect">
              <a:avLst/>
            </a:prstGeom>
          </p:spPr>
        </p:pic>
        <p:pic>
          <p:nvPicPr>
            <p:cNvPr id="1048" name="圖片 1047">
              <a:extLst>
                <a:ext uri="{FF2B5EF4-FFF2-40B4-BE49-F238E27FC236}">
                  <a16:creationId xmlns:a16="http://schemas.microsoft.com/office/drawing/2014/main" id="{DE301E3E-9375-40EE-8DD0-00689EDA511C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81">
              <a:off x="8800403" y="3368220"/>
              <a:ext cx="127077" cy="94867"/>
            </a:xfrm>
            <a:prstGeom prst="rect">
              <a:avLst/>
            </a:prstGeom>
          </p:spPr>
        </p:pic>
        <p:pic>
          <p:nvPicPr>
            <p:cNvPr id="1049" name="圖片 1048">
              <a:extLst>
                <a:ext uri="{FF2B5EF4-FFF2-40B4-BE49-F238E27FC236}">
                  <a16:creationId xmlns:a16="http://schemas.microsoft.com/office/drawing/2014/main" id="{0271CCBB-505E-4F15-9B0A-287EDF767A34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27">
              <a:off x="8748487" y="3395773"/>
              <a:ext cx="215106" cy="160583"/>
            </a:xfrm>
            <a:prstGeom prst="rect">
              <a:avLst/>
            </a:prstGeom>
          </p:spPr>
        </p:pic>
        <p:pic>
          <p:nvPicPr>
            <p:cNvPr id="1050" name="圖片 1049">
              <a:extLst>
                <a:ext uri="{FF2B5EF4-FFF2-40B4-BE49-F238E27FC236}">
                  <a16:creationId xmlns:a16="http://schemas.microsoft.com/office/drawing/2014/main" id="{F2BFFB9A-FAB9-49B9-B3A8-4C5A7562B0E3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87">
              <a:off x="8746479" y="3538022"/>
              <a:ext cx="127080" cy="94869"/>
            </a:xfrm>
            <a:prstGeom prst="rect">
              <a:avLst/>
            </a:prstGeom>
          </p:spPr>
        </p:pic>
        <p:pic>
          <p:nvPicPr>
            <p:cNvPr id="1051" name="圖片 1050">
              <a:extLst>
                <a:ext uri="{FF2B5EF4-FFF2-40B4-BE49-F238E27FC236}">
                  <a16:creationId xmlns:a16="http://schemas.microsoft.com/office/drawing/2014/main" id="{B220F248-56E9-4A0F-A185-13FC27AF749A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99">
              <a:off x="8664832" y="3564958"/>
              <a:ext cx="127078" cy="94867"/>
            </a:xfrm>
            <a:prstGeom prst="rect">
              <a:avLst/>
            </a:prstGeom>
          </p:spPr>
        </p:pic>
        <p:pic>
          <p:nvPicPr>
            <p:cNvPr id="1052" name="圖片 1051">
              <a:extLst>
                <a:ext uri="{FF2B5EF4-FFF2-40B4-BE49-F238E27FC236}">
                  <a16:creationId xmlns:a16="http://schemas.microsoft.com/office/drawing/2014/main" id="{31EDFBD0-228B-4DCC-9493-41AF0E57F147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0975">
              <a:off x="8623287" y="3565585"/>
              <a:ext cx="75072" cy="56043"/>
            </a:xfrm>
            <a:prstGeom prst="rect">
              <a:avLst/>
            </a:prstGeom>
          </p:spPr>
        </p:pic>
        <p:pic>
          <p:nvPicPr>
            <p:cNvPr id="1053" name="圖片 1052">
              <a:extLst>
                <a:ext uri="{FF2B5EF4-FFF2-40B4-BE49-F238E27FC236}">
                  <a16:creationId xmlns:a16="http://schemas.microsoft.com/office/drawing/2014/main" id="{56170147-5249-49A0-A95E-CD3E297D948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98">
              <a:off x="8588533" y="3374413"/>
              <a:ext cx="364113" cy="271820"/>
            </a:xfrm>
            <a:prstGeom prst="rect">
              <a:avLst/>
            </a:prstGeom>
          </p:spPr>
        </p:pic>
        <p:pic>
          <p:nvPicPr>
            <p:cNvPr id="1054" name="圖片 1053">
              <a:extLst>
                <a:ext uri="{FF2B5EF4-FFF2-40B4-BE49-F238E27FC236}">
                  <a16:creationId xmlns:a16="http://schemas.microsoft.com/office/drawing/2014/main" id="{E04568D5-A46F-4741-A0F5-274DB4E59BA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9">
              <a:off x="8836851" y="3530760"/>
              <a:ext cx="215105" cy="160582"/>
            </a:xfrm>
            <a:prstGeom prst="rect">
              <a:avLst/>
            </a:prstGeom>
          </p:spPr>
        </p:pic>
        <p:pic>
          <p:nvPicPr>
            <p:cNvPr id="1055" name="圖片 1054">
              <a:extLst>
                <a:ext uri="{FF2B5EF4-FFF2-40B4-BE49-F238E27FC236}">
                  <a16:creationId xmlns:a16="http://schemas.microsoft.com/office/drawing/2014/main" id="{94367632-6EA9-484D-BA6E-53A194830CE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2">
              <a:off x="8864572" y="3673628"/>
              <a:ext cx="215106" cy="160583"/>
            </a:xfrm>
            <a:prstGeom prst="rect">
              <a:avLst/>
            </a:prstGeom>
          </p:spPr>
        </p:pic>
        <p:pic>
          <p:nvPicPr>
            <p:cNvPr id="1056" name="圖片 1055">
              <a:extLst>
                <a:ext uri="{FF2B5EF4-FFF2-40B4-BE49-F238E27FC236}">
                  <a16:creationId xmlns:a16="http://schemas.microsoft.com/office/drawing/2014/main" id="{8158C7A6-8F25-4F94-A1B3-BD9489589A82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81">
              <a:off x="8862561" y="3815881"/>
              <a:ext cx="127077" cy="94867"/>
            </a:xfrm>
            <a:prstGeom prst="rect">
              <a:avLst/>
            </a:prstGeom>
          </p:spPr>
        </p:pic>
        <p:pic>
          <p:nvPicPr>
            <p:cNvPr id="1057" name="圖片 1056">
              <a:extLst>
                <a:ext uri="{FF2B5EF4-FFF2-40B4-BE49-F238E27FC236}">
                  <a16:creationId xmlns:a16="http://schemas.microsoft.com/office/drawing/2014/main" id="{BE8805E1-36A3-474F-ABF4-BBA662BE32E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27">
              <a:off x="8810646" y="3843433"/>
              <a:ext cx="215106" cy="160583"/>
            </a:xfrm>
            <a:prstGeom prst="rect">
              <a:avLst/>
            </a:prstGeom>
          </p:spPr>
        </p:pic>
        <p:pic>
          <p:nvPicPr>
            <p:cNvPr id="1058" name="圖片 1057">
              <a:extLst>
                <a:ext uri="{FF2B5EF4-FFF2-40B4-BE49-F238E27FC236}">
                  <a16:creationId xmlns:a16="http://schemas.microsoft.com/office/drawing/2014/main" id="{2E9259B0-B7DC-47D4-B717-9149850DF10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87">
              <a:off x="8808638" y="3985682"/>
              <a:ext cx="127080" cy="94869"/>
            </a:xfrm>
            <a:prstGeom prst="rect">
              <a:avLst/>
            </a:prstGeom>
          </p:spPr>
        </p:pic>
        <p:pic>
          <p:nvPicPr>
            <p:cNvPr id="1059" name="圖片 1058">
              <a:extLst>
                <a:ext uri="{FF2B5EF4-FFF2-40B4-BE49-F238E27FC236}">
                  <a16:creationId xmlns:a16="http://schemas.microsoft.com/office/drawing/2014/main" id="{D13E5E1B-4165-4BD7-8CAD-B322B9BBBB3A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99">
              <a:off x="8726989" y="4012618"/>
              <a:ext cx="127078" cy="94867"/>
            </a:xfrm>
            <a:prstGeom prst="rect">
              <a:avLst/>
            </a:prstGeom>
          </p:spPr>
        </p:pic>
        <p:pic>
          <p:nvPicPr>
            <p:cNvPr id="1060" name="圖片 1059">
              <a:extLst>
                <a:ext uri="{FF2B5EF4-FFF2-40B4-BE49-F238E27FC236}">
                  <a16:creationId xmlns:a16="http://schemas.microsoft.com/office/drawing/2014/main" id="{37E97394-0CEF-417E-B8EE-5BD8F3980168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0975">
              <a:off x="8685443" y="4013245"/>
              <a:ext cx="75072" cy="56043"/>
            </a:xfrm>
            <a:prstGeom prst="rect">
              <a:avLst/>
            </a:prstGeom>
          </p:spPr>
        </p:pic>
        <p:pic>
          <p:nvPicPr>
            <p:cNvPr id="1061" name="圖片 1060">
              <a:extLst>
                <a:ext uri="{FF2B5EF4-FFF2-40B4-BE49-F238E27FC236}">
                  <a16:creationId xmlns:a16="http://schemas.microsoft.com/office/drawing/2014/main" id="{6665C074-69D5-494E-A2DC-BBED61EA8DF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27">
              <a:off x="8653178" y="3994343"/>
              <a:ext cx="215106" cy="160583"/>
            </a:xfrm>
            <a:prstGeom prst="rect">
              <a:avLst/>
            </a:prstGeom>
          </p:spPr>
        </p:pic>
        <p:pic>
          <p:nvPicPr>
            <p:cNvPr id="1062" name="圖片 1061">
              <a:extLst>
                <a:ext uri="{FF2B5EF4-FFF2-40B4-BE49-F238E27FC236}">
                  <a16:creationId xmlns:a16="http://schemas.microsoft.com/office/drawing/2014/main" id="{814A689D-9AA4-4261-911D-AE338E4B6AD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87">
              <a:off x="8651170" y="4136592"/>
              <a:ext cx="127080" cy="94869"/>
            </a:xfrm>
            <a:prstGeom prst="rect">
              <a:avLst/>
            </a:prstGeom>
          </p:spPr>
        </p:pic>
        <p:pic>
          <p:nvPicPr>
            <p:cNvPr id="1063" name="圖片 1062">
              <a:extLst>
                <a:ext uri="{FF2B5EF4-FFF2-40B4-BE49-F238E27FC236}">
                  <a16:creationId xmlns:a16="http://schemas.microsoft.com/office/drawing/2014/main" id="{0F3BF954-9D94-4025-A147-4955C3C9CF8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99">
              <a:off x="8569521" y="4163527"/>
              <a:ext cx="127078" cy="94867"/>
            </a:xfrm>
            <a:prstGeom prst="rect">
              <a:avLst/>
            </a:prstGeom>
          </p:spPr>
        </p:pic>
        <p:pic>
          <p:nvPicPr>
            <p:cNvPr id="1064" name="圖片 1063">
              <a:extLst>
                <a:ext uri="{FF2B5EF4-FFF2-40B4-BE49-F238E27FC236}">
                  <a16:creationId xmlns:a16="http://schemas.microsoft.com/office/drawing/2014/main" id="{7B54DBE1-308F-479B-BDC4-EE8305FF2E6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0975">
              <a:off x="8527976" y="4164156"/>
              <a:ext cx="75072" cy="56043"/>
            </a:xfrm>
            <a:prstGeom prst="rect">
              <a:avLst/>
            </a:prstGeom>
          </p:spPr>
        </p:pic>
        <p:pic>
          <p:nvPicPr>
            <p:cNvPr id="1065" name="圖片 1064">
              <a:extLst>
                <a:ext uri="{FF2B5EF4-FFF2-40B4-BE49-F238E27FC236}">
                  <a16:creationId xmlns:a16="http://schemas.microsoft.com/office/drawing/2014/main" id="{FFA1EF67-40B0-408D-A302-7C72461F918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533">
              <a:off x="8465982" y="4144632"/>
              <a:ext cx="127084" cy="94872"/>
            </a:xfrm>
            <a:prstGeom prst="rect">
              <a:avLst/>
            </a:prstGeom>
          </p:spPr>
        </p:pic>
        <p:pic>
          <p:nvPicPr>
            <p:cNvPr id="1066" name="圖片 1065">
              <a:extLst>
                <a:ext uri="{FF2B5EF4-FFF2-40B4-BE49-F238E27FC236}">
                  <a16:creationId xmlns:a16="http://schemas.microsoft.com/office/drawing/2014/main" id="{817A68AE-4079-4656-9128-0089912271E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1096">
              <a:off x="8424432" y="4145262"/>
              <a:ext cx="75076" cy="56046"/>
            </a:xfrm>
            <a:prstGeom prst="rect">
              <a:avLst/>
            </a:prstGeom>
          </p:spPr>
        </p:pic>
        <p:pic>
          <p:nvPicPr>
            <p:cNvPr id="1067" name="圖片 1066">
              <a:extLst>
                <a:ext uri="{FF2B5EF4-FFF2-40B4-BE49-F238E27FC236}">
                  <a16:creationId xmlns:a16="http://schemas.microsoft.com/office/drawing/2014/main" id="{DF3EBB86-3D1E-4DA0-A050-B34E34537F8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0895">
              <a:off x="8402542" y="4099431"/>
              <a:ext cx="75072" cy="56043"/>
            </a:xfrm>
            <a:prstGeom prst="rect">
              <a:avLst/>
            </a:prstGeom>
          </p:spPr>
        </p:pic>
        <p:pic>
          <p:nvPicPr>
            <p:cNvPr id="1068" name="圖片 1067">
              <a:extLst>
                <a:ext uri="{FF2B5EF4-FFF2-40B4-BE49-F238E27FC236}">
                  <a16:creationId xmlns:a16="http://schemas.microsoft.com/office/drawing/2014/main" id="{2C576081-609F-43FF-9F36-1AE4A1024FE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9484406">
              <a:off x="8423850" y="4069907"/>
              <a:ext cx="44353" cy="33111"/>
            </a:xfrm>
            <a:prstGeom prst="rect">
              <a:avLst/>
            </a:prstGeom>
          </p:spPr>
        </p:pic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C70503AF-021B-4B87-8B81-46659076A46C}"/>
              </a:ext>
            </a:extLst>
          </p:cNvPr>
          <p:cNvPicPr>
            <a:picLocks noChangeAspect="1"/>
          </p:cNvPicPr>
          <p:nvPr/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33" y="3661191"/>
            <a:ext cx="2120712" cy="2208163"/>
          </a:xfrm>
          <a:prstGeom prst="rect">
            <a:avLst/>
          </a:prstGeom>
        </p:spPr>
      </p:pic>
      <p:pic>
        <p:nvPicPr>
          <p:cNvPr id="1133" name="圖片 1132">
            <a:extLst>
              <a:ext uri="{FF2B5EF4-FFF2-40B4-BE49-F238E27FC236}">
                <a16:creationId xmlns:a16="http://schemas.microsoft.com/office/drawing/2014/main" id="{8F34F52B-64C3-4F5D-9EC9-016549E5F136}"/>
              </a:ext>
            </a:extLst>
          </p:cNvPr>
          <p:cNvPicPr>
            <a:picLocks/>
          </p:cNvPicPr>
          <p:nvPr/>
        </p:nvPicPr>
        <p:blipFill>
          <a:blip r:embed="rId139"/>
          <a:stretch>
            <a:fillRect/>
          </a:stretch>
        </p:blipFill>
        <p:spPr>
          <a:xfrm>
            <a:off x="3443526" y="3675973"/>
            <a:ext cx="2310784" cy="2310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365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第七單元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20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FFB57E0-1EE5-452F-9BC3-AA6BC6838589}"/>
              </a:ext>
            </a:extLst>
          </p:cNvPr>
          <p:cNvSpPr txBox="1"/>
          <p:nvPr/>
        </p:nvSpPr>
        <p:spPr>
          <a:xfrm>
            <a:off x="767408" y="62068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謝爾賓斯基三角形</a:t>
            </a: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9A314450-842C-46E8-97CC-73F3B222B31D}"/>
              </a:ext>
            </a:extLst>
          </p:cNvPr>
          <p:cNvSpPr/>
          <p:nvPr/>
        </p:nvSpPr>
        <p:spPr bwMode="auto">
          <a:xfrm>
            <a:off x="1073940" y="1844824"/>
            <a:ext cx="3675288" cy="316835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A05478D-E447-4569-A1A2-7A209754CF86}"/>
              </a:ext>
            </a:extLst>
          </p:cNvPr>
          <p:cNvSpPr/>
          <p:nvPr/>
        </p:nvSpPr>
        <p:spPr bwMode="auto">
          <a:xfrm>
            <a:off x="9480376" y="1436201"/>
            <a:ext cx="2050971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先做一個正三角形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02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歷程</a:t>
            </a:r>
          </a:p>
        </p:txBody>
      </p:sp>
      <p:sp>
        <p:nvSpPr>
          <p:cNvPr id="4" name="矩形 3"/>
          <p:cNvSpPr/>
          <p:nvPr/>
        </p:nvSpPr>
        <p:spPr>
          <a:xfrm>
            <a:off x="3287688" y="2348880"/>
            <a:ext cx="4680520" cy="172819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第二部份</a:t>
            </a:r>
            <a:br>
              <a:rPr lang="en-US" altLang="zh-TW" sz="2800" dirty="0">
                <a:solidFill>
                  <a:schemeClr val="tx1"/>
                </a:solidFill>
              </a:rPr>
            </a:br>
            <a:r>
              <a:rPr lang="zh-TW" altLang="en-US" sz="2800" dirty="0">
                <a:solidFill>
                  <a:schemeClr val="tx1"/>
                </a:solidFill>
              </a:rPr>
              <a:t>上課的實作歷程</a:t>
            </a:r>
          </a:p>
        </p:txBody>
      </p:sp>
    </p:spTree>
    <p:extLst>
      <p:ext uri="{BB962C8B-B14F-4D97-AF65-F5344CB8AC3E}">
        <p14:creationId xmlns:p14="http://schemas.microsoft.com/office/powerpoint/2010/main" val="93184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FFB57E0-1EE5-452F-9BC3-AA6BC6838589}"/>
              </a:ext>
            </a:extLst>
          </p:cNvPr>
          <p:cNvSpPr txBox="1"/>
          <p:nvPr/>
        </p:nvSpPr>
        <p:spPr>
          <a:xfrm>
            <a:off x="767408" y="62068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謝爾賓斯基三角形</a:t>
            </a:r>
          </a:p>
        </p:txBody>
      </p:sp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CCCA1598-8766-415F-B367-45526F5580D7}"/>
              </a:ext>
            </a:extLst>
          </p:cNvPr>
          <p:cNvGrpSpPr/>
          <p:nvPr/>
        </p:nvGrpSpPr>
        <p:grpSpPr>
          <a:xfrm>
            <a:off x="1073940" y="1844824"/>
            <a:ext cx="3675288" cy="4774339"/>
            <a:chOff x="1073940" y="1844824"/>
            <a:chExt cx="3675288" cy="4774339"/>
          </a:xfrm>
        </p:grpSpPr>
        <p:sp>
          <p:nvSpPr>
            <p:cNvPr id="100" name="等腰三角形 99">
              <a:extLst>
                <a:ext uri="{FF2B5EF4-FFF2-40B4-BE49-F238E27FC236}">
                  <a16:creationId xmlns:a16="http://schemas.microsoft.com/office/drawing/2014/main" id="{FA9D211B-9E52-41DC-9316-763D5EFEA7D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1073940" y="1844824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1" name="等腰三角形 100">
              <a:extLst>
                <a:ext uri="{FF2B5EF4-FFF2-40B4-BE49-F238E27FC236}">
                  <a16:creationId xmlns:a16="http://schemas.microsoft.com/office/drawing/2014/main" id="{829C6C57-5497-4534-9E35-68DFDD13DAE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 rot="10800000">
              <a:off x="1992762" y="1844824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" name="等腰三角形 101">
              <a:extLst>
                <a:ext uri="{FF2B5EF4-FFF2-40B4-BE49-F238E27FC236}">
                  <a16:creationId xmlns:a16="http://schemas.microsoft.com/office/drawing/2014/main" id="{45AFD548-D6B7-41FD-A2F0-5AAD4118598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911584" y="1844824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3" name="等腰三角形 102">
              <a:extLst>
                <a:ext uri="{FF2B5EF4-FFF2-40B4-BE49-F238E27FC236}">
                  <a16:creationId xmlns:a16="http://schemas.microsoft.com/office/drawing/2014/main" id="{DF203E29-EFDE-4287-8C8C-00B70076B84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 rot="10800000">
              <a:off x="1073940" y="3436270"/>
              <a:ext cx="1837644" cy="159144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4" name="等腰三角形 103">
              <a:extLst>
                <a:ext uri="{FF2B5EF4-FFF2-40B4-BE49-F238E27FC236}">
                  <a16:creationId xmlns:a16="http://schemas.microsoft.com/office/drawing/2014/main" id="{B95E69F1-E3E4-46CB-85CB-0574F106923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1992762" y="3436270"/>
              <a:ext cx="1837644" cy="159144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5" name="等腰三角形 104">
              <a:extLst>
                <a:ext uri="{FF2B5EF4-FFF2-40B4-BE49-F238E27FC236}">
                  <a16:creationId xmlns:a16="http://schemas.microsoft.com/office/drawing/2014/main" id="{03EC12C5-0C6B-4905-AD2A-CD18E7E6758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 rot="10800000">
              <a:off x="2911584" y="3436270"/>
              <a:ext cx="1837644" cy="159144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6" name="等腰三角形 105">
              <a:extLst>
                <a:ext uri="{FF2B5EF4-FFF2-40B4-BE49-F238E27FC236}">
                  <a16:creationId xmlns:a16="http://schemas.microsoft.com/office/drawing/2014/main" id="{25DA5EEE-CABD-4BB4-AA4E-3DD121B8E65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1073940" y="5027717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7" name="等腰三角形 106">
              <a:extLst>
                <a:ext uri="{FF2B5EF4-FFF2-40B4-BE49-F238E27FC236}">
                  <a16:creationId xmlns:a16="http://schemas.microsoft.com/office/drawing/2014/main" id="{7CF55E4B-0E35-4A6E-B02E-508DCEBC3AB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 rot="10800000">
              <a:off x="1992762" y="5027717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8" name="等腰三角形 107">
              <a:extLst>
                <a:ext uri="{FF2B5EF4-FFF2-40B4-BE49-F238E27FC236}">
                  <a16:creationId xmlns:a16="http://schemas.microsoft.com/office/drawing/2014/main" id="{E41EF3C8-98E1-446B-863D-3EA9F59C6E2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2911584" y="5027717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0" name="矩形: 圓角 109">
            <a:extLst>
              <a:ext uri="{FF2B5EF4-FFF2-40B4-BE49-F238E27FC236}">
                <a16:creationId xmlns:a16="http://schemas.microsoft.com/office/drawing/2014/main" id="{1BF3C4D8-FD52-4007-AC7C-8B5A4064CDE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780927" y="1270000"/>
            <a:ext cx="1776073" cy="1021556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組織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陣列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&gt;&gt; 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三角陣列</a:t>
            </a:r>
          </a:p>
        </p:txBody>
      </p:sp>
      <p:pic>
        <p:nvPicPr>
          <p:cNvPr id="111" name="圖片 110">
            <a:extLst>
              <a:ext uri="{FF2B5EF4-FFF2-40B4-BE49-F238E27FC236}">
                <a16:creationId xmlns:a16="http://schemas.microsoft.com/office/drawing/2014/main" id="{3DB38206-6E1A-4D41-AFDA-4501FE6E1D1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356218" y="2325291"/>
            <a:ext cx="3231645" cy="1872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71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FFB57E0-1EE5-452F-9BC3-AA6BC6838589}"/>
              </a:ext>
            </a:extLst>
          </p:cNvPr>
          <p:cNvSpPr txBox="1"/>
          <p:nvPr/>
        </p:nvSpPr>
        <p:spPr>
          <a:xfrm>
            <a:off x="767408" y="62068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謝爾賓斯基三角形</a:t>
            </a:r>
          </a:p>
        </p:txBody>
      </p:sp>
      <p:sp>
        <p:nvSpPr>
          <p:cNvPr id="110" name="矩形: 圓角 109">
            <a:extLst>
              <a:ext uri="{FF2B5EF4-FFF2-40B4-BE49-F238E27FC236}">
                <a16:creationId xmlns:a16="http://schemas.microsoft.com/office/drawing/2014/main" id="{1BF3C4D8-FD52-4007-AC7C-8B5A4064CDE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780927" y="1576467"/>
            <a:ext cx="1773226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解群組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塗顏色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C3CA1A1-EE49-4A8D-907E-A7D778856ED6}"/>
              </a:ext>
            </a:extLst>
          </p:cNvPr>
          <p:cNvGrpSpPr/>
          <p:nvPr/>
        </p:nvGrpSpPr>
        <p:grpSpPr>
          <a:xfrm>
            <a:off x="1073940" y="3436270"/>
            <a:ext cx="3675288" cy="3182893"/>
            <a:chOff x="1073940" y="3436270"/>
            <a:chExt cx="3675288" cy="3182893"/>
          </a:xfrm>
        </p:grpSpPr>
        <p:sp>
          <p:nvSpPr>
            <p:cNvPr id="104" name="等腰三角形 103">
              <a:extLst>
                <a:ext uri="{FF2B5EF4-FFF2-40B4-BE49-F238E27FC236}">
                  <a16:creationId xmlns:a16="http://schemas.microsoft.com/office/drawing/2014/main" id="{B95E69F1-E3E4-46CB-85CB-0574F1069234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 bwMode="auto">
            <a:xfrm>
              <a:off x="1992762" y="3436270"/>
              <a:ext cx="1837644" cy="159144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6" name="等腰三角形 105">
              <a:extLst>
                <a:ext uri="{FF2B5EF4-FFF2-40B4-BE49-F238E27FC236}">
                  <a16:creationId xmlns:a16="http://schemas.microsoft.com/office/drawing/2014/main" id="{25DA5EEE-CABD-4BB4-AA4E-3DD121B8E65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 bwMode="auto">
            <a:xfrm>
              <a:off x="1073940" y="5027717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7" name="等腰三角形 106">
              <a:extLst>
                <a:ext uri="{FF2B5EF4-FFF2-40B4-BE49-F238E27FC236}">
                  <a16:creationId xmlns:a16="http://schemas.microsoft.com/office/drawing/2014/main" id="{7CF55E4B-0E35-4A6E-B02E-508DCEBC3AB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 bwMode="auto">
            <a:xfrm rot="10800000">
              <a:off x="1992762" y="5027717"/>
              <a:ext cx="1837644" cy="1591446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8" name="等腰三角形 107">
              <a:extLst>
                <a:ext uri="{FF2B5EF4-FFF2-40B4-BE49-F238E27FC236}">
                  <a16:creationId xmlns:a16="http://schemas.microsoft.com/office/drawing/2014/main" id="{E41EF3C8-98E1-446B-863D-3EA9F59C6E2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 bwMode="auto">
            <a:xfrm>
              <a:off x="2911584" y="5027717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8A87E958-EE07-42FF-95D3-38A209FC2F47}"/>
                </a:ext>
              </a:extLst>
            </p:cNvPr>
            <p:cNvCxnSpPr/>
            <p:nvPr>
              <p:custDataLst>
                <p:tags r:id="rId172"/>
              </p:custDataLst>
            </p:nvPr>
          </p:nvCxnSpPr>
          <p:spPr>
            <a:xfrm>
              <a:off x="1992762" y="5027717"/>
              <a:ext cx="18376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167B789C-EA9D-4B75-B3DA-63DB07E928B5}"/>
                </a:ext>
              </a:extLst>
            </p:cNvPr>
            <p:cNvCxnSpPr/>
            <p:nvPr>
              <p:custDataLst>
                <p:tags r:id="rId173"/>
              </p:custDataLst>
            </p:nvPr>
          </p:nvCxnSpPr>
          <p:spPr>
            <a:xfrm>
              <a:off x="1073940" y="6619163"/>
              <a:ext cx="18376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974AE533-FAA7-4042-BBD2-4786939D8E09}"/>
                </a:ext>
              </a:extLst>
            </p:cNvPr>
            <p:cNvCxnSpPr/>
            <p:nvPr>
              <p:custDataLst>
                <p:tags r:id="rId174"/>
              </p:custDataLst>
            </p:nvPr>
          </p:nvCxnSpPr>
          <p:spPr>
            <a:xfrm>
              <a:off x="2911584" y="6619163"/>
              <a:ext cx="18376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AF54424-CDBC-4219-B40E-1282B011E5E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772926" y="1985090"/>
            <a:ext cx="994737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顯示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邊線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4A3BBBF-FF2F-450C-852A-2E95D972AE25}"/>
              </a:ext>
            </a:extLst>
          </p:cNvPr>
          <p:cNvCxnSpPr>
            <a:cxnSpLocks/>
            <a:endCxn id="108" idx="4"/>
          </p:cNvCxnSpPr>
          <p:nvPr>
            <p:custDataLst>
              <p:tags r:id="rId4"/>
            </p:custDataLst>
          </p:nvPr>
        </p:nvCxnSpPr>
        <p:spPr>
          <a:xfrm>
            <a:off x="1073940" y="6619163"/>
            <a:ext cx="367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4A51AB45-83C1-4997-A932-63F6E5EBC5B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853214" y="2793910"/>
            <a:ext cx="1946475" cy="16856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1A278B6F-0494-4277-AF3E-FE92A4B196E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879976" y="4479608"/>
            <a:ext cx="1946475" cy="168569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等腰三角形 32">
            <a:extLst>
              <a:ext uri="{FF2B5EF4-FFF2-40B4-BE49-F238E27FC236}">
                <a16:creationId xmlns:a16="http://schemas.microsoft.com/office/drawing/2014/main" id="{C313C23E-4C6F-42BF-8044-EB53239720E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 rot="10800000">
            <a:off x="6853214" y="4479608"/>
            <a:ext cx="1946475" cy="1685696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9B73E11D-CC26-4632-BA11-64B6546574B4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826451" y="4479608"/>
            <a:ext cx="1946475" cy="168569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AB5AB1E9-0565-4752-BCD3-0B0554C5A559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339833" y="2793911"/>
            <a:ext cx="973238" cy="84284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F8A2ECBE-E921-4C58-8A07-8CCBE17D4AD8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6853214" y="3636760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13FE34C6-563E-4C58-9E63-EF4B000F9A6B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 rot="10800000">
            <a:off x="7339833" y="3636760"/>
            <a:ext cx="973238" cy="842848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F3DEB2A5-5F34-411A-B215-31505F413A35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826452" y="3636760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等腰三角形 50">
            <a:extLst>
              <a:ext uri="{FF2B5EF4-FFF2-40B4-BE49-F238E27FC236}">
                <a16:creationId xmlns:a16="http://schemas.microsoft.com/office/drawing/2014/main" id="{1C9B0B3A-3E0D-43E9-9C9A-5B93B24E0F2A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6366595" y="4479607"/>
            <a:ext cx="973238" cy="84284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等腰三角形 51">
            <a:extLst>
              <a:ext uri="{FF2B5EF4-FFF2-40B4-BE49-F238E27FC236}">
                <a16:creationId xmlns:a16="http://schemas.microsoft.com/office/drawing/2014/main" id="{4E0B7911-A1EC-450B-8895-74D214A19747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5879976" y="5322456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等腰三角形 52">
            <a:extLst>
              <a:ext uri="{FF2B5EF4-FFF2-40B4-BE49-F238E27FC236}">
                <a16:creationId xmlns:a16="http://schemas.microsoft.com/office/drawing/2014/main" id="{4405BEC9-B66E-4598-8BF9-4673453D8561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 rot="10800000">
            <a:off x="6366595" y="5322456"/>
            <a:ext cx="973238" cy="842848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等腰三角形 53">
            <a:extLst>
              <a:ext uri="{FF2B5EF4-FFF2-40B4-BE49-F238E27FC236}">
                <a16:creationId xmlns:a16="http://schemas.microsoft.com/office/drawing/2014/main" id="{9898D022-D0C0-4323-B68C-CD80D88A7950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853214" y="5322456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等腰三角形 60">
            <a:extLst>
              <a:ext uri="{FF2B5EF4-FFF2-40B4-BE49-F238E27FC236}">
                <a16:creationId xmlns:a16="http://schemas.microsoft.com/office/drawing/2014/main" id="{5AC0D5C7-0A60-4E01-9DCB-EBE69D4253A7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8313070" y="4479607"/>
            <a:ext cx="973238" cy="84284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等腰三角形 61">
            <a:extLst>
              <a:ext uri="{FF2B5EF4-FFF2-40B4-BE49-F238E27FC236}">
                <a16:creationId xmlns:a16="http://schemas.microsoft.com/office/drawing/2014/main" id="{96B3A37B-868C-464C-9754-D20CD1C803DE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7826451" y="5322456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等腰三角形 62">
            <a:extLst>
              <a:ext uri="{FF2B5EF4-FFF2-40B4-BE49-F238E27FC236}">
                <a16:creationId xmlns:a16="http://schemas.microsoft.com/office/drawing/2014/main" id="{18697196-1648-4978-9155-CFB49E6FDB0E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 rot="10800000">
            <a:off x="8313070" y="5322456"/>
            <a:ext cx="973238" cy="842848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等腰三角形 63">
            <a:extLst>
              <a:ext uri="{FF2B5EF4-FFF2-40B4-BE49-F238E27FC236}">
                <a16:creationId xmlns:a16="http://schemas.microsoft.com/office/drawing/2014/main" id="{7382FD45-4F32-49E7-8F8B-FF2968E506F9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8799689" y="5322456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" name="等腰三角形 70">
            <a:extLst>
              <a:ext uri="{FF2B5EF4-FFF2-40B4-BE49-F238E27FC236}">
                <a16:creationId xmlns:a16="http://schemas.microsoft.com/office/drawing/2014/main" id="{1467A48A-3E26-4BC1-B392-4ABA82820917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7583143" y="2793911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" name="等腰三角形 71">
            <a:extLst>
              <a:ext uri="{FF2B5EF4-FFF2-40B4-BE49-F238E27FC236}">
                <a16:creationId xmlns:a16="http://schemas.microsoft.com/office/drawing/2014/main" id="{7EAD0C2E-9DD5-4DDA-8752-41B07885A046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7339833" y="3215336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" name="等腰三角形 72">
            <a:extLst>
              <a:ext uri="{FF2B5EF4-FFF2-40B4-BE49-F238E27FC236}">
                <a16:creationId xmlns:a16="http://schemas.microsoft.com/office/drawing/2014/main" id="{068B4E37-3EC8-4581-AAA4-743FF3283919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 rot="10800000">
            <a:off x="7583143" y="3215336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等腰三角形 73">
            <a:extLst>
              <a:ext uri="{FF2B5EF4-FFF2-40B4-BE49-F238E27FC236}">
                <a16:creationId xmlns:a16="http://schemas.microsoft.com/office/drawing/2014/main" id="{60E6C363-D4DF-4770-B4DB-423673268E32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7826452" y="3215336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" name="等腰三角形 80">
            <a:extLst>
              <a:ext uri="{FF2B5EF4-FFF2-40B4-BE49-F238E27FC236}">
                <a16:creationId xmlns:a16="http://schemas.microsoft.com/office/drawing/2014/main" id="{1384E08C-3E2E-44E8-A8BD-D8C85E8EAFEB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7096524" y="3636759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" name="等腰三角形 81">
            <a:extLst>
              <a:ext uri="{FF2B5EF4-FFF2-40B4-BE49-F238E27FC236}">
                <a16:creationId xmlns:a16="http://schemas.microsoft.com/office/drawing/2014/main" id="{CD853D13-D730-47FE-9BF9-CCABD554A457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6853214" y="4058184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3" name="等腰三角形 82">
            <a:extLst>
              <a:ext uri="{FF2B5EF4-FFF2-40B4-BE49-F238E27FC236}">
                <a16:creationId xmlns:a16="http://schemas.microsoft.com/office/drawing/2014/main" id="{C0A9FE5C-04CA-492C-8B37-6A2A8133620F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 rot="10800000">
            <a:off x="7096524" y="4058184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等腰三角形 83">
            <a:extLst>
              <a:ext uri="{FF2B5EF4-FFF2-40B4-BE49-F238E27FC236}">
                <a16:creationId xmlns:a16="http://schemas.microsoft.com/office/drawing/2014/main" id="{7D3F82D7-413C-48C2-AA75-50584500105C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7339833" y="4058184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等腰三角形 90">
            <a:extLst>
              <a:ext uri="{FF2B5EF4-FFF2-40B4-BE49-F238E27FC236}">
                <a16:creationId xmlns:a16="http://schemas.microsoft.com/office/drawing/2014/main" id="{773E702D-E0CC-4190-B85A-FBCE1B06FEB0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8069762" y="3636759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" name="等腰三角形 91">
            <a:extLst>
              <a:ext uri="{FF2B5EF4-FFF2-40B4-BE49-F238E27FC236}">
                <a16:creationId xmlns:a16="http://schemas.microsoft.com/office/drawing/2014/main" id="{BBF8EDCB-1463-4933-AE90-8272FB014F6E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7826452" y="4058184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等腰三角形 92">
            <a:extLst>
              <a:ext uri="{FF2B5EF4-FFF2-40B4-BE49-F238E27FC236}">
                <a16:creationId xmlns:a16="http://schemas.microsoft.com/office/drawing/2014/main" id="{ACA10FD7-F31A-4248-9CB4-67B19A324C1C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 rot="10800000">
            <a:off x="8069762" y="4058184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4" name="等腰三角形 93">
            <a:extLst>
              <a:ext uri="{FF2B5EF4-FFF2-40B4-BE49-F238E27FC236}">
                <a16:creationId xmlns:a16="http://schemas.microsoft.com/office/drawing/2014/main" id="{93E35B2D-3DA0-4D01-8681-16F04D983195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8313071" y="4058184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3" name="等腰三角形 112">
            <a:extLst>
              <a:ext uri="{FF2B5EF4-FFF2-40B4-BE49-F238E27FC236}">
                <a16:creationId xmlns:a16="http://schemas.microsoft.com/office/drawing/2014/main" id="{1EF367D3-7974-4B82-B103-5F926E175E26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6609905" y="4479607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" name="等腰三角形 113">
            <a:extLst>
              <a:ext uri="{FF2B5EF4-FFF2-40B4-BE49-F238E27FC236}">
                <a16:creationId xmlns:a16="http://schemas.microsoft.com/office/drawing/2014/main" id="{B6C116AD-9C99-4C43-A858-3F72F0E69C46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6366595" y="4901032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5" name="等腰三角形 114">
            <a:extLst>
              <a:ext uri="{FF2B5EF4-FFF2-40B4-BE49-F238E27FC236}">
                <a16:creationId xmlns:a16="http://schemas.microsoft.com/office/drawing/2014/main" id="{0594E7CD-DFDB-4D4C-9A28-FEA8FAD1BF11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 rot="10800000">
            <a:off x="6609905" y="4901032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6" name="等腰三角形 115">
            <a:extLst>
              <a:ext uri="{FF2B5EF4-FFF2-40B4-BE49-F238E27FC236}">
                <a16:creationId xmlns:a16="http://schemas.microsoft.com/office/drawing/2014/main" id="{F9BBD964-1DFA-491D-8DB4-932988FD76BC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6853214" y="4901032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" name="等腰三角形 121">
            <a:extLst>
              <a:ext uri="{FF2B5EF4-FFF2-40B4-BE49-F238E27FC236}">
                <a16:creationId xmlns:a16="http://schemas.microsoft.com/office/drawing/2014/main" id="{3987E2C3-13D7-473B-B2E9-C40D028442E0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6123286" y="5322455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3" name="等腰三角形 122">
            <a:extLst>
              <a:ext uri="{FF2B5EF4-FFF2-40B4-BE49-F238E27FC236}">
                <a16:creationId xmlns:a16="http://schemas.microsoft.com/office/drawing/2014/main" id="{077421FC-ECA5-43C4-A956-72BA203B5E78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5879976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4" name="等腰三角形 123">
            <a:extLst>
              <a:ext uri="{FF2B5EF4-FFF2-40B4-BE49-F238E27FC236}">
                <a16:creationId xmlns:a16="http://schemas.microsoft.com/office/drawing/2014/main" id="{CE27EACD-DB4A-4C39-84FE-E1FAF77236B6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 rot="10800000">
            <a:off x="6123286" y="5743880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5" name="等腰三角形 124">
            <a:extLst>
              <a:ext uri="{FF2B5EF4-FFF2-40B4-BE49-F238E27FC236}">
                <a16:creationId xmlns:a16="http://schemas.microsoft.com/office/drawing/2014/main" id="{7F3AD703-3473-4CCF-8F86-1EC2BF8F8F1A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6366595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1" name="等腰三角形 130">
            <a:extLst>
              <a:ext uri="{FF2B5EF4-FFF2-40B4-BE49-F238E27FC236}">
                <a16:creationId xmlns:a16="http://schemas.microsoft.com/office/drawing/2014/main" id="{8949901A-28A2-4128-AAE7-E84B80B2D3E4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7096524" y="5322455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2" name="等腰三角形 131">
            <a:extLst>
              <a:ext uri="{FF2B5EF4-FFF2-40B4-BE49-F238E27FC236}">
                <a16:creationId xmlns:a16="http://schemas.microsoft.com/office/drawing/2014/main" id="{B3647931-AE94-478F-BE9C-117974CE2BBF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6853214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" name="等腰三角形 132">
            <a:extLst>
              <a:ext uri="{FF2B5EF4-FFF2-40B4-BE49-F238E27FC236}">
                <a16:creationId xmlns:a16="http://schemas.microsoft.com/office/drawing/2014/main" id="{6E814424-51FB-41B6-832C-CE9075F2529B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 rot="10800000">
            <a:off x="7096524" y="5743880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4" name="等腰三角形 133">
            <a:extLst>
              <a:ext uri="{FF2B5EF4-FFF2-40B4-BE49-F238E27FC236}">
                <a16:creationId xmlns:a16="http://schemas.microsoft.com/office/drawing/2014/main" id="{2C627826-063F-4D20-8BDB-E650B8E9660C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7339833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0" name="等腰三角形 139">
            <a:extLst>
              <a:ext uri="{FF2B5EF4-FFF2-40B4-BE49-F238E27FC236}">
                <a16:creationId xmlns:a16="http://schemas.microsoft.com/office/drawing/2014/main" id="{A78EC634-E7B8-4C86-881B-1F134B816645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8556380" y="4479607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1" name="等腰三角形 140">
            <a:extLst>
              <a:ext uri="{FF2B5EF4-FFF2-40B4-BE49-F238E27FC236}">
                <a16:creationId xmlns:a16="http://schemas.microsoft.com/office/drawing/2014/main" id="{9013F5EF-A9CF-48DD-AC90-EE1DC2A7D07D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8313070" y="4901032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2" name="等腰三角形 141">
            <a:extLst>
              <a:ext uri="{FF2B5EF4-FFF2-40B4-BE49-F238E27FC236}">
                <a16:creationId xmlns:a16="http://schemas.microsoft.com/office/drawing/2014/main" id="{0018FCD0-75DD-403B-BF09-C7EFDB82B7B8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 rot="10800000">
            <a:off x="8556380" y="4901032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" name="等腰三角形 142">
            <a:extLst>
              <a:ext uri="{FF2B5EF4-FFF2-40B4-BE49-F238E27FC236}">
                <a16:creationId xmlns:a16="http://schemas.microsoft.com/office/drawing/2014/main" id="{DA5F430F-2D3B-4C51-9EAB-098E5D9B2AD8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8799689" y="4901032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9" name="等腰三角形 148">
            <a:extLst>
              <a:ext uri="{FF2B5EF4-FFF2-40B4-BE49-F238E27FC236}">
                <a16:creationId xmlns:a16="http://schemas.microsoft.com/office/drawing/2014/main" id="{C567F2A9-8ECB-412B-9D7B-EE6590251944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8069761" y="5322455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0" name="等腰三角形 149">
            <a:extLst>
              <a:ext uri="{FF2B5EF4-FFF2-40B4-BE49-F238E27FC236}">
                <a16:creationId xmlns:a16="http://schemas.microsoft.com/office/drawing/2014/main" id="{B8231279-5EE1-4083-86F5-E4F49AD88A1C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7826451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1" name="等腰三角形 150">
            <a:extLst>
              <a:ext uri="{FF2B5EF4-FFF2-40B4-BE49-F238E27FC236}">
                <a16:creationId xmlns:a16="http://schemas.microsoft.com/office/drawing/2014/main" id="{1B60907C-051D-48BE-8B2C-DF41FCE4188B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 rot="10800000">
            <a:off x="8069761" y="5743880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2" name="等腰三角形 151">
            <a:extLst>
              <a:ext uri="{FF2B5EF4-FFF2-40B4-BE49-F238E27FC236}">
                <a16:creationId xmlns:a16="http://schemas.microsoft.com/office/drawing/2014/main" id="{A8367895-1022-4562-8B41-0AA4B53CB3A9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8313070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8" name="等腰三角形 157">
            <a:extLst>
              <a:ext uri="{FF2B5EF4-FFF2-40B4-BE49-F238E27FC236}">
                <a16:creationId xmlns:a16="http://schemas.microsoft.com/office/drawing/2014/main" id="{25AEB1BB-9436-4BE7-B972-2C80D0470D5B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9042999" y="5322455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9" name="等腰三角形 158">
            <a:extLst>
              <a:ext uri="{FF2B5EF4-FFF2-40B4-BE49-F238E27FC236}">
                <a16:creationId xmlns:a16="http://schemas.microsoft.com/office/drawing/2014/main" id="{B3847253-8851-4470-936C-691B3CC8A816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8799689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0" name="等腰三角形 159">
            <a:extLst>
              <a:ext uri="{FF2B5EF4-FFF2-40B4-BE49-F238E27FC236}">
                <a16:creationId xmlns:a16="http://schemas.microsoft.com/office/drawing/2014/main" id="{FFBAF9DE-1D63-45E7-BADB-A8C1361D9934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 rot="10800000">
            <a:off x="9042999" y="5743880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" name="等腰三角形 160">
            <a:extLst>
              <a:ext uri="{FF2B5EF4-FFF2-40B4-BE49-F238E27FC236}">
                <a16:creationId xmlns:a16="http://schemas.microsoft.com/office/drawing/2014/main" id="{421FA8F5-71D0-4224-A298-8D57065A0191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9286308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7" name="等腰三角形 166">
            <a:extLst>
              <a:ext uri="{FF2B5EF4-FFF2-40B4-BE49-F238E27FC236}">
                <a16:creationId xmlns:a16="http://schemas.microsoft.com/office/drawing/2014/main" id="{B37877D4-820D-41DC-9316-C6479EEE6D36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7704798" y="279391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8" name="等腰三角形 167">
            <a:extLst>
              <a:ext uri="{FF2B5EF4-FFF2-40B4-BE49-F238E27FC236}">
                <a16:creationId xmlns:a16="http://schemas.microsoft.com/office/drawing/2014/main" id="{8CBB83A3-08E4-4602-8606-858C5A378B6D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7583143" y="300462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9" name="等腰三角形 168">
            <a:extLst>
              <a:ext uri="{FF2B5EF4-FFF2-40B4-BE49-F238E27FC236}">
                <a16:creationId xmlns:a16="http://schemas.microsoft.com/office/drawing/2014/main" id="{C723F92A-118F-4952-B2D3-318665EA9E9C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 rot="10800000">
            <a:off x="7704798" y="3004624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0" name="等腰三角形 169">
            <a:extLst>
              <a:ext uri="{FF2B5EF4-FFF2-40B4-BE49-F238E27FC236}">
                <a16:creationId xmlns:a16="http://schemas.microsoft.com/office/drawing/2014/main" id="{05460B76-849B-43A9-B79F-4C663D181D0D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7826453" y="300462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6" name="等腰三角形 175">
            <a:extLst>
              <a:ext uri="{FF2B5EF4-FFF2-40B4-BE49-F238E27FC236}">
                <a16:creationId xmlns:a16="http://schemas.microsoft.com/office/drawing/2014/main" id="{5B5569EB-36A6-40FB-8A15-37E7709EB610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7461488" y="321533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7" name="等腰三角形 176">
            <a:extLst>
              <a:ext uri="{FF2B5EF4-FFF2-40B4-BE49-F238E27FC236}">
                <a16:creationId xmlns:a16="http://schemas.microsoft.com/office/drawing/2014/main" id="{495F5FD7-8749-4713-A9BA-05B1FC6C5007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7339833" y="342604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8" name="等腰三角形 177">
            <a:extLst>
              <a:ext uri="{FF2B5EF4-FFF2-40B4-BE49-F238E27FC236}">
                <a16:creationId xmlns:a16="http://schemas.microsoft.com/office/drawing/2014/main" id="{DEB9F39B-EA89-42F5-B775-77246B04A2D7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 rot="10800000">
            <a:off x="7461488" y="342604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等腰三角形 178">
            <a:extLst>
              <a:ext uri="{FF2B5EF4-FFF2-40B4-BE49-F238E27FC236}">
                <a16:creationId xmlns:a16="http://schemas.microsoft.com/office/drawing/2014/main" id="{220ED735-FD0F-433B-A208-AE74D3B575BA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7583143" y="342604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5" name="等腰三角形 184">
            <a:extLst>
              <a:ext uri="{FF2B5EF4-FFF2-40B4-BE49-F238E27FC236}">
                <a16:creationId xmlns:a16="http://schemas.microsoft.com/office/drawing/2014/main" id="{CEB72194-9CBF-4C61-AA2C-F839C5A41ABB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7948107" y="321533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6" name="等腰三角形 185">
            <a:extLst>
              <a:ext uri="{FF2B5EF4-FFF2-40B4-BE49-F238E27FC236}">
                <a16:creationId xmlns:a16="http://schemas.microsoft.com/office/drawing/2014/main" id="{03D6D658-71B9-410C-804D-9978AB586BB5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7826452" y="342604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7" name="等腰三角形 186">
            <a:extLst>
              <a:ext uri="{FF2B5EF4-FFF2-40B4-BE49-F238E27FC236}">
                <a16:creationId xmlns:a16="http://schemas.microsoft.com/office/drawing/2014/main" id="{0822602D-B7BA-45A8-A6A0-F0F214AC4F2E}"/>
              </a:ext>
            </a:extLst>
          </p:cNvPr>
          <p:cNvSpPr/>
          <p:nvPr>
            <p:custDataLst>
              <p:tags r:id="rId67"/>
            </p:custDataLst>
          </p:nvPr>
        </p:nvSpPr>
        <p:spPr bwMode="auto">
          <a:xfrm rot="10800000">
            <a:off x="7948107" y="342604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8" name="等腰三角形 187">
            <a:extLst>
              <a:ext uri="{FF2B5EF4-FFF2-40B4-BE49-F238E27FC236}">
                <a16:creationId xmlns:a16="http://schemas.microsoft.com/office/drawing/2014/main" id="{6761CFFE-979E-4203-A118-62E7BD956CE1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8069762" y="342604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" name="等腰三角形 193">
            <a:extLst>
              <a:ext uri="{FF2B5EF4-FFF2-40B4-BE49-F238E27FC236}">
                <a16:creationId xmlns:a16="http://schemas.microsoft.com/office/drawing/2014/main" id="{22E1A209-2D7B-4013-B3C4-E99867B61AEF}"/>
              </a:ext>
            </a:extLst>
          </p:cNvPr>
          <p:cNvSpPr/>
          <p:nvPr>
            <p:custDataLst>
              <p:tags r:id="rId69"/>
            </p:custDataLst>
          </p:nvPr>
        </p:nvSpPr>
        <p:spPr bwMode="auto">
          <a:xfrm>
            <a:off x="7218179" y="363676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5" name="等腰三角形 194">
            <a:extLst>
              <a:ext uri="{FF2B5EF4-FFF2-40B4-BE49-F238E27FC236}">
                <a16:creationId xmlns:a16="http://schemas.microsoft.com/office/drawing/2014/main" id="{1AAFB5EB-CCE1-467B-96CA-0A6D23559C0F}"/>
              </a:ext>
            </a:extLst>
          </p:cNvPr>
          <p:cNvSpPr/>
          <p:nvPr>
            <p:custDataLst>
              <p:tags r:id="rId70"/>
            </p:custDataLst>
          </p:nvPr>
        </p:nvSpPr>
        <p:spPr bwMode="auto">
          <a:xfrm>
            <a:off x="7096524" y="384747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6" name="等腰三角形 195">
            <a:extLst>
              <a:ext uri="{FF2B5EF4-FFF2-40B4-BE49-F238E27FC236}">
                <a16:creationId xmlns:a16="http://schemas.microsoft.com/office/drawing/2014/main" id="{BC1B2C77-0817-4667-B23D-B133BC7B85D0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 rot="10800000">
            <a:off x="7218179" y="384747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7" name="等腰三角形 196">
            <a:extLst>
              <a:ext uri="{FF2B5EF4-FFF2-40B4-BE49-F238E27FC236}">
                <a16:creationId xmlns:a16="http://schemas.microsoft.com/office/drawing/2014/main" id="{03757490-5F03-47A4-BAE2-B9C43EB37821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7339834" y="384747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3" name="等腰三角形 202">
            <a:extLst>
              <a:ext uri="{FF2B5EF4-FFF2-40B4-BE49-F238E27FC236}">
                <a16:creationId xmlns:a16="http://schemas.microsoft.com/office/drawing/2014/main" id="{EFB52E83-92DA-4DFC-8C4C-8302FAA4F93B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6974869" y="405818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" name="等腰三角形 203">
            <a:extLst>
              <a:ext uri="{FF2B5EF4-FFF2-40B4-BE49-F238E27FC236}">
                <a16:creationId xmlns:a16="http://schemas.microsoft.com/office/drawing/2014/main" id="{687AD3B2-D90E-4F5A-83A3-EB0FF91070C8}"/>
              </a:ext>
            </a:extLst>
          </p:cNvPr>
          <p:cNvSpPr/>
          <p:nvPr>
            <p:custDataLst>
              <p:tags r:id="rId74"/>
            </p:custDataLst>
          </p:nvPr>
        </p:nvSpPr>
        <p:spPr bwMode="auto">
          <a:xfrm>
            <a:off x="6853214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" name="等腰三角形 204">
            <a:extLst>
              <a:ext uri="{FF2B5EF4-FFF2-40B4-BE49-F238E27FC236}">
                <a16:creationId xmlns:a16="http://schemas.microsoft.com/office/drawing/2014/main" id="{DFE8AD5F-A371-4EA6-A724-F64685891386}"/>
              </a:ext>
            </a:extLst>
          </p:cNvPr>
          <p:cNvSpPr/>
          <p:nvPr>
            <p:custDataLst>
              <p:tags r:id="rId75"/>
            </p:custDataLst>
          </p:nvPr>
        </p:nvSpPr>
        <p:spPr bwMode="auto">
          <a:xfrm rot="10800000">
            <a:off x="6974869" y="4268896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" name="等腰三角形 205">
            <a:extLst>
              <a:ext uri="{FF2B5EF4-FFF2-40B4-BE49-F238E27FC236}">
                <a16:creationId xmlns:a16="http://schemas.microsoft.com/office/drawing/2014/main" id="{39D091F1-0C6E-4261-B10A-C42A23193391}"/>
              </a:ext>
            </a:extLst>
          </p:cNvPr>
          <p:cNvSpPr/>
          <p:nvPr>
            <p:custDataLst>
              <p:tags r:id="rId76"/>
            </p:custDataLst>
          </p:nvPr>
        </p:nvSpPr>
        <p:spPr bwMode="auto">
          <a:xfrm>
            <a:off x="7096524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2" name="等腰三角形 211">
            <a:extLst>
              <a:ext uri="{FF2B5EF4-FFF2-40B4-BE49-F238E27FC236}">
                <a16:creationId xmlns:a16="http://schemas.microsoft.com/office/drawing/2014/main" id="{9D7E755E-EF12-4B83-A0F6-F44FAB07B619}"/>
              </a:ext>
            </a:extLst>
          </p:cNvPr>
          <p:cNvSpPr/>
          <p:nvPr>
            <p:custDataLst>
              <p:tags r:id="rId77"/>
            </p:custDataLst>
          </p:nvPr>
        </p:nvSpPr>
        <p:spPr bwMode="auto">
          <a:xfrm>
            <a:off x="7461488" y="405818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3" name="等腰三角形 212">
            <a:extLst>
              <a:ext uri="{FF2B5EF4-FFF2-40B4-BE49-F238E27FC236}">
                <a16:creationId xmlns:a16="http://schemas.microsoft.com/office/drawing/2014/main" id="{D9CB03BB-A388-4E50-AD81-95B34A870C75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7339833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4" name="等腰三角形 213">
            <a:extLst>
              <a:ext uri="{FF2B5EF4-FFF2-40B4-BE49-F238E27FC236}">
                <a16:creationId xmlns:a16="http://schemas.microsoft.com/office/drawing/2014/main" id="{69070A08-FDA4-40E5-A150-21833E96259C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 rot="10800000">
            <a:off x="7461488" y="4268896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" name="等腰三角形 214">
            <a:extLst>
              <a:ext uri="{FF2B5EF4-FFF2-40B4-BE49-F238E27FC236}">
                <a16:creationId xmlns:a16="http://schemas.microsoft.com/office/drawing/2014/main" id="{2EDD3F4A-3032-4DB9-AB7C-827942698131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7583143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1" name="等腰三角形 220">
            <a:extLst>
              <a:ext uri="{FF2B5EF4-FFF2-40B4-BE49-F238E27FC236}">
                <a16:creationId xmlns:a16="http://schemas.microsoft.com/office/drawing/2014/main" id="{098FEED1-6C68-4189-9239-C564238BE3E6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8191417" y="363676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2" name="等腰三角形 221">
            <a:extLst>
              <a:ext uri="{FF2B5EF4-FFF2-40B4-BE49-F238E27FC236}">
                <a16:creationId xmlns:a16="http://schemas.microsoft.com/office/drawing/2014/main" id="{09155285-DD7B-4450-82E1-43D0F4E2039E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8069762" y="384747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3" name="等腰三角形 222">
            <a:extLst>
              <a:ext uri="{FF2B5EF4-FFF2-40B4-BE49-F238E27FC236}">
                <a16:creationId xmlns:a16="http://schemas.microsoft.com/office/drawing/2014/main" id="{6F777FF6-63EF-41DC-BE9C-672B6039320B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 rot="10800000">
            <a:off x="8191417" y="384747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4" name="等腰三角形 223">
            <a:extLst>
              <a:ext uri="{FF2B5EF4-FFF2-40B4-BE49-F238E27FC236}">
                <a16:creationId xmlns:a16="http://schemas.microsoft.com/office/drawing/2014/main" id="{878C452B-719D-480C-838F-B7B88D70FD2F}"/>
              </a:ext>
            </a:extLst>
          </p:cNvPr>
          <p:cNvSpPr/>
          <p:nvPr>
            <p:custDataLst>
              <p:tags r:id="rId84"/>
            </p:custDataLst>
          </p:nvPr>
        </p:nvSpPr>
        <p:spPr bwMode="auto">
          <a:xfrm>
            <a:off x="8313072" y="384747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1" name="等腰三角形 230">
            <a:extLst>
              <a:ext uri="{FF2B5EF4-FFF2-40B4-BE49-F238E27FC236}">
                <a16:creationId xmlns:a16="http://schemas.microsoft.com/office/drawing/2014/main" id="{C2E35019-C807-4D1F-A70F-9BB5F960B048}"/>
              </a:ext>
            </a:extLst>
          </p:cNvPr>
          <p:cNvSpPr/>
          <p:nvPr>
            <p:custDataLst>
              <p:tags r:id="rId85"/>
            </p:custDataLst>
          </p:nvPr>
        </p:nvSpPr>
        <p:spPr bwMode="auto">
          <a:xfrm>
            <a:off x="7948107" y="405818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2" name="等腰三角形 231">
            <a:extLst>
              <a:ext uri="{FF2B5EF4-FFF2-40B4-BE49-F238E27FC236}">
                <a16:creationId xmlns:a16="http://schemas.microsoft.com/office/drawing/2014/main" id="{AF523BBC-3403-470E-A3F0-3E8E70901815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7826452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3" name="等腰三角形 232">
            <a:extLst>
              <a:ext uri="{FF2B5EF4-FFF2-40B4-BE49-F238E27FC236}">
                <a16:creationId xmlns:a16="http://schemas.microsoft.com/office/drawing/2014/main" id="{5C16DAF1-4D9E-4E58-8A93-EF98CDE7945D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 rot="10800000">
            <a:off x="7948107" y="4268896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4" name="等腰三角形 233">
            <a:extLst>
              <a:ext uri="{FF2B5EF4-FFF2-40B4-BE49-F238E27FC236}">
                <a16:creationId xmlns:a16="http://schemas.microsoft.com/office/drawing/2014/main" id="{217F9577-2B55-428B-ACEC-79CB771F19B4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8069762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1" name="等腰三角形 240">
            <a:extLst>
              <a:ext uri="{FF2B5EF4-FFF2-40B4-BE49-F238E27FC236}">
                <a16:creationId xmlns:a16="http://schemas.microsoft.com/office/drawing/2014/main" id="{6C05DD05-D124-42AE-8F2C-404FEFF8EC2D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8434726" y="405818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2" name="等腰三角形 241">
            <a:extLst>
              <a:ext uri="{FF2B5EF4-FFF2-40B4-BE49-F238E27FC236}">
                <a16:creationId xmlns:a16="http://schemas.microsoft.com/office/drawing/2014/main" id="{287A3CC0-0473-40EE-AF7F-FECC884312CE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8313071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3" name="等腰三角形 242">
            <a:extLst>
              <a:ext uri="{FF2B5EF4-FFF2-40B4-BE49-F238E27FC236}">
                <a16:creationId xmlns:a16="http://schemas.microsoft.com/office/drawing/2014/main" id="{F4867001-7D61-403A-A36D-53A97E2C6394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 rot="10800000">
            <a:off x="8434726" y="4268896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4" name="等腰三角形 243">
            <a:extLst>
              <a:ext uri="{FF2B5EF4-FFF2-40B4-BE49-F238E27FC236}">
                <a16:creationId xmlns:a16="http://schemas.microsoft.com/office/drawing/2014/main" id="{726D70A7-3230-4675-BAD9-FDA1B26BC53F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8556381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1" name="等腰三角形 250">
            <a:extLst>
              <a:ext uri="{FF2B5EF4-FFF2-40B4-BE49-F238E27FC236}">
                <a16:creationId xmlns:a16="http://schemas.microsoft.com/office/drawing/2014/main" id="{7C2CD5E9-2180-4671-A345-17B959FFB60B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6731560" y="447960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2" name="等腰三角形 251">
            <a:extLst>
              <a:ext uri="{FF2B5EF4-FFF2-40B4-BE49-F238E27FC236}">
                <a16:creationId xmlns:a16="http://schemas.microsoft.com/office/drawing/2014/main" id="{AB9151B5-1301-492C-82E1-196AFC013A32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6609905" y="469032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3" name="等腰三角形 252">
            <a:extLst>
              <a:ext uri="{FF2B5EF4-FFF2-40B4-BE49-F238E27FC236}">
                <a16:creationId xmlns:a16="http://schemas.microsoft.com/office/drawing/2014/main" id="{65ECC6A0-8714-4235-800F-E945AD1F9821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 rot="10800000">
            <a:off x="6731560" y="4690320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4" name="等腰三角形 253">
            <a:extLst>
              <a:ext uri="{FF2B5EF4-FFF2-40B4-BE49-F238E27FC236}">
                <a16:creationId xmlns:a16="http://schemas.microsoft.com/office/drawing/2014/main" id="{543B2FD8-001A-4E76-BD42-D30A2B493238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6853215" y="469032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1" name="等腰三角形 260">
            <a:extLst>
              <a:ext uri="{FF2B5EF4-FFF2-40B4-BE49-F238E27FC236}">
                <a16:creationId xmlns:a16="http://schemas.microsoft.com/office/drawing/2014/main" id="{72FD77BF-BBB3-487D-BFAF-1C4E25ACC8DF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6488250" y="490103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2" name="等腰三角形 261">
            <a:extLst>
              <a:ext uri="{FF2B5EF4-FFF2-40B4-BE49-F238E27FC236}">
                <a16:creationId xmlns:a16="http://schemas.microsoft.com/office/drawing/2014/main" id="{896FBC70-D758-47FB-840F-DE6EE945190C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6366595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3" name="等腰三角形 262">
            <a:extLst>
              <a:ext uri="{FF2B5EF4-FFF2-40B4-BE49-F238E27FC236}">
                <a16:creationId xmlns:a16="http://schemas.microsoft.com/office/drawing/2014/main" id="{55CE8A06-538D-4F11-BF57-8B47481CA0EC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 rot="10800000">
            <a:off x="6488250" y="5111744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4" name="等腰三角形 263">
            <a:extLst>
              <a:ext uri="{FF2B5EF4-FFF2-40B4-BE49-F238E27FC236}">
                <a16:creationId xmlns:a16="http://schemas.microsoft.com/office/drawing/2014/main" id="{B9FEC661-1886-4936-8E7C-A79781264C0C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6609905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1" name="等腰三角形 270">
            <a:extLst>
              <a:ext uri="{FF2B5EF4-FFF2-40B4-BE49-F238E27FC236}">
                <a16:creationId xmlns:a16="http://schemas.microsoft.com/office/drawing/2014/main" id="{1EEBCB89-98C9-4017-A1FB-4AE5341E561E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6974869" y="490103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2" name="等腰三角形 271">
            <a:extLst>
              <a:ext uri="{FF2B5EF4-FFF2-40B4-BE49-F238E27FC236}">
                <a16:creationId xmlns:a16="http://schemas.microsoft.com/office/drawing/2014/main" id="{0D4DC46D-6CAA-4FF9-AFD1-E7D2EF7E02D7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6853214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3" name="等腰三角形 272">
            <a:extLst>
              <a:ext uri="{FF2B5EF4-FFF2-40B4-BE49-F238E27FC236}">
                <a16:creationId xmlns:a16="http://schemas.microsoft.com/office/drawing/2014/main" id="{38F008C3-B8CC-480B-921E-290D97A9F463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 rot="10800000">
            <a:off x="6974869" y="5111744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4" name="等腰三角形 273">
            <a:extLst>
              <a:ext uri="{FF2B5EF4-FFF2-40B4-BE49-F238E27FC236}">
                <a16:creationId xmlns:a16="http://schemas.microsoft.com/office/drawing/2014/main" id="{E43D3E83-59C9-4158-800B-6AB8EE28CED9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7096524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1" name="等腰三角形 280">
            <a:extLst>
              <a:ext uri="{FF2B5EF4-FFF2-40B4-BE49-F238E27FC236}">
                <a16:creationId xmlns:a16="http://schemas.microsoft.com/office/drawing/2014/main" id="{9209C962-8D47-4A33-8747-56A2DA85D1D1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6244941" y="532245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2" name="等腰三角形 281">
            <a:extLst>
              <a:ext uri="{FF2B5EF4-FFF2-40B4-BE49-F238E27FC236}">
                <a16:creationId xmlns:a16="http://schemas.microsoft.com/office/drawing/2014/main" id="{1BB8C7D4-45C5-4F5E-AE22-4E93ABF0F2A3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6123286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3" name="等腰三角形 282">
            <a:extLst>
              <a:ext uri="{FF2B5EF4-FFF2-40B4-BE49-F238E27FC236}">
                <a16:creationId xmlns:a16="http://schemas.microsoft.com/office/drawing/2014/main" id="{E4CEC02B-175B-4214-873F-3C1607A473B7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 rot="10800000">
            <a:off x="6244941" y="553316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4" name="等腰三角形 283">
            <a:extLst>
              <a:ext uri="{FF2B5EF4-FFF2-40B4-BE49-F238E27FC236}">
                <a16:creationId xmlns:a16="http://schemas.microsoft.com/office/drawing/2014/main" id="{E17FC063-6D40-4056-921C-2A5C66D6A288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6366596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1" name="等腰三角形 290">
            <a:extLst>
              <a:ext uri="{FF2B5EF4-FFF2-40B4-BE49-F238E27FC236}">
                <a16:creationId xmlns:a16="http://schemas.microsoft.com/office/drawing/2014/main" id="{79798D5F-54C0-4815-A88B-49897A114BE7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6001631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2" name="等腰三角形 291">
            <a:extLst>
              <a:ext uri="{FF2B5EF4-FFF2-40B4-BE49-F238E27FC236}">
                <a16:creationId xmlns:a16="http://schemas.microsoft.com/office/drawing/2014/main" id="{91B3F835-AB79-43A9-9B1F-7F2FA94B1D7E}"/>
              </a:ext>
            </a:extLst>
          </p:cNvPr>
          <p:cNvSpPr/>
          <p:nvPr>
            <p:custDataLst>
              <p:tags r:id="rId110"/>
            </p:custDataLst>
          </p:nvPr>
        </p:nvSpPr>
        <p:spPr bwMode="auto">
          <a:xfrm>
            <a:off x="5879976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3" name="等腰三角形 292">
            <a:extLst>
              <a:ext uri="{FF2B5EF4-FFF2-40B4-BE49-F238E27FC236}">
                <a16:creationId xmlns:a16="http://schemas.microsoft.com/office/drawing/2014/main" id="{1D4FA1FD-CFDA-4065-98A0-B7FBC37999A8}"/>
              </a:ext>
            </a:extLst>
          </p:cNvPr>
          <p:cNvSpPr/>
          <p:nvPr>
            <p:custDataLst>
              <p:tags r:id="rId111"/>
            </p:custDataLst>
          </p:nvPr>
        </p:nvSpPr>
        <p:spPr bwMode="auto">
          <a:xfrm rot="10800000">
            <a:off x="6001631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4" name="等腰三角形 293">
            <a:extLst>
              <a:ext uri="{FF2B5EF4-FFF2-40B4-BE49-F238E27FC236}">
                <a16:creationId xmlns:a16="http://schemas.microsoft.com/office/drawing/2014/main" id="{1535304F-BB67-4702-8692-2B55E3D7FA1F}"/>
              </a:ext>
            </a:extLst>
          </p:cNvPr>
          <p:cNvSpPr/>
          <p:nvPr>
            <p:custDataLst>
              <p:tags r:id="rId112"/>
            </p:custDataLst>
          </p:nvPr>
        </p:nvSpPr>
        <p:spPr bwMode="auto">
          <a:xfrm>
            <a:off x="6123286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1" name="等腰三角形 300">
            <a:extLst>
              <a:ext uri="{FF2B5EF4-FFF2-40B4-BE49-F238E27FC236}">
                <a16:creationId xmlns:a16="http://schemas.microsoft.com/office/drawing/2014/main" id="{CA6A04F7-18D4-4B7C-BD94-E3CF510E6362}"/>
              </a:ext>
            </a:extLst>
          </p:cNvPr>
          <p:cNvSpPr/>
          <p:nvPr>
            <p:custDataLst>
              <p:tags r:id="rId113"/>
            </p:custDataLst>
          </p:nvPr>
        </p:nvSpPr>
        <p:spPr bwMode="auto">
          <a:xfrm>
            <a:off x="6488250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2" name="等腰三角形 301">
            <a:extLst>
              <a:ext uri="{FF2B5EF4-FFF2-40B4-BE49-F238E27FC236}">
                <a16:creationId xmlns:a16="http://schemas.microsoft.com/office/drawing/2014/main" id="{1009D61D-6A64-4410-A409-793CDFF730BE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6366595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3" name="等腰三角形 302">
            <a:extLst>
              <a:ext uri="{FF2B5EF4-FFF2-40B4-BE49-F238E27FC236}">
                <a16:creationId xmlns:a16="http://schemas.microsoft.com/office/drawing/2014/main" id="{12A2C3E5-3D87-49B4-BC94-F02D22BDB033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 rot="10800000">
            <a:off x="6488250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4" name="等腰三角形 303">
            <a:extLst>
              <a:ext uri="{FF2B5EF4-FFF2-40B4-BE49-F238E27FC236}">
                <a16:creationId xmlns:a16="http://schemas.microsoft.com/office/drawing/2014/main" id="{EAB3D56D-4F23-49F2-8242-6A185C84A652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6609905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1" name="等腰三角形 310">
            <a:extLst>
              <a:ext uri="{FF2B5EF4-FFF2-40B4-BE49-F238E27FC236}">
                <a16:creationId xmlns:a16="http://schemas.microsoft.com/office/drawing/2014/main" id="{D2A374D9-27F4-47F1-BEEE-227103C3B2B8}"/>
              </a:ext>
            </a:extLst>
          </p:cNvPr>
          <p:cNvSpPr/>
          <p:nvPr>
            <p:custDataLst>
              <p:tags r:id="rId117"/>
            </p:custDataLst>
          </p:nvPr>
        </p:nvSpPr>
        <p:spPr bwMode="auto">
          <a:xfrm>
            <a:off x="7218179" y="532245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2" name="等腰三角形 311">
            <a:extLst>
              <a:ext uri="{FF2B5EF4-FFF2-40B4-BE49-F238E27FC236}">
                <a16:creationId xmlns:a16="http://schemas.microsoft.com/office/drawing/2014/main" id="{EE983F6D-20B2-4B6A-A0F6-94C270A76695}"/>
              </a:ext>
            </a:extLst>
          </p:cNvPr>
          <p:cNvSpPr/>
          <p:nvPr>
            <p:custDataLst>
              <p:tags r:id="rId118"/>
            </p:custDataLst>
          </p:nvPr>
        </p:nvSpPr>
        <p:spPr bwMode="auto">
          <a:xfrm>
            <a:off x="7096524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3" name="等腰三角形 312">
            <a:extLst>
              <a:ext uri="{FF2B5EF4-FFF2-40B4-BE49-F238E27FC236}">
                <a16:creationId xmlns:a16="http://schemas.microsoft.com/office/drawing/2014/main" id="{847B7174-D8D7-4E83-96C5-B00589085B73}"/>
              </a:ext>
            </a:extLst>
          </p:cNvPr>
          <p:cNvSpPr/>
          <p:nvPr>
            <p:custDataLst>
              <p:tags r:id="rId119"/>
            </p:custDataLst>
          </p:nvPr>
        </p:nvSpPr>
        <p:spPr bwMode="auto">
          <a:xfrm rot="10800000">
            <a:off x="7218179" y="553316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4" name="等腰三角形 313">
            <a:extLst>
              <a:ext uri="{FF2B5EF4-FFF2-40B4-BE49-F238E27FC236}">
                <a16:creationId xmlns:a16="http://schemas.microsoft.com/office/drawing/2014/main" id="{D132BFAD-7B87-4904-9DF8-C47D44A12004}"/>
              </a:ext>
            </a:extLst>
          </p:cNvPr>
          <p:cNvSpPr/>
          <p:nvPr>
            <p:custDataLst>
              <p:tags r:id="rId120"/>
            </p:custDataLst>
          </p:nvPr>
        </p:nvSpPr>
        <p:spPr bwMode="auto">
          <a:xfrm>
            <a:off x="7339834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1" name="等腰三角形 320">
            <a:extLst>
              <a:ext uri="{FF2B5EF4-FFF2-40B4-BE49-F238E27FC236}">
                <a16:creationId xmlns:a16="http://schemas.microsoft.com/office/drawing/2014/main" id="{F439580A-73BB-4987-A218-211B5E3919D1}"/>
              </a:ext>
            </a:extLst>
          </p:cNvPr>
          <p:cNvSpPr/>
          <p:nvPr>
            <p:custDataLst>
              <p:tags r:id="rId121"/>
            </p:custDataLst>
          </p:nvPr>
        </p:nvSpPr>
        <p:spPr bwMode="auto">
          <a:xfrm>
            <a:off x="6974869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2" name="等腰三角形 321">
            <a:extLst>
              <a:ext uri="{FF2B5EF4-FFF2-40B4-BE49-F238E27FC236}">
                <a16:creationId xmlns:a16="http://schemas.microsoft.com/office/drawing/2014/main" id="{689950D4-D972-4163-8753-486710F0D9A5}"/>
              </a:ext>
            </a:extLst>
          </p:cNvPr>
          <p:cNvSpPr/>
          <p:nvPr>
            <p:custDataLst>
              <p:tags r:id="rId122"/>
            </p:custDataLst>
          </p:nvPr>
        </p:nvSpPr>
        <p:spPr bwMode="auto">
          <a:xfrm>
            <a:off x="6853214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3" name="等腰三角形 322">
            <a:extLst>
              <a:ext uri="{FF2B5EF4-FFF2-40B4-BE49-F238E27FC236}">
                <a16:creationId xmlns:a16="http://schemas.microsoft.com/office/drawing/2014/main" id="{6F29B216-98CF-4D42-A26C-E700767FBE1C}"/>
              </a:ext>
            </a:extLst>
          </p:cNvPr>
          <p:cNvSpPr/>
          <p:nvPr>
            <p:custDataLst>
              <p:tags r:id="rId123"/>
            </p:custDataLst>
          </p:nvPr>
        </p:nvSpPr>
        <p:spPr bwMode="auto">
          <a:xfrm rot="10800000">
            <a:off x="6974869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4" name="等腰三角形 323">
            <a:extLst>
              <a:ext uri="{FF2B5EF4-FFF2-40B4-BE49-F238E27FC236}">
                <a16:creationId xmlns:a16="http://schemas.microsoft.com/office/drawing/2014/main" id="{7F205E93-B59A-4086-9E05-5C14EF7B94E8}"/>
              </a:ext>
            </a:extLst>
          </p:cNvPr>
          <p:cNvSpPr/>
          <p:nvPr>
            <p:custDataLst>
              <p:tags r:id="rId124"/>
            </p:custDataLst>
          </p:nvPr>
        </p:nvSpPr>
        <p:spPr bwMode="auto">
          <a:xfrm>
            <a:off x="7096524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1" name="等腰三角形 330">
            <a:extLst>
              <a:ext uri="{FF2B5EF4-FFF2-40B4-BE49-F238E27FC236}">
                <a16:creationId xmlns:a16="http://schemas.microsoft.com/office/drawing/2014/main" id="{674B7068-83AB-42DF-B8F2-C78DE4BB3B85}"/>
              </a:ext>
            </a:extLst>
          </p:cNvPr>
          <p:cNvSpPr/>
          <p:nvPr>
            <p:custDataLst>
              <p:tags r:id="rId125"/>
            </p:custDataLst>
          </p:nvPr>
        </p:nvSpPr>
        <p:spPr bwMode="auto">
          <a:xfrm>
            <a:off x="7461488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2" name="等腰三角形 331">
            <a:extLst>
              <a:ext uri="{FF2B5EF4-FFF2-40B4-BE49-F238E27FC236}">
                <a16:creationId xmlns:a16="http://schemas.microsoft.com/office/drawing/2014/main" id="{56EFF79D-8C54-4A34-B7B7-2386E2385D0C}"/>
              </a:ext>
            </a:extLst>
          </p:cNvPr>
          <p:cNvSpPr/>
          <p:nvPr>
            <p:custDataLst>
              <p:tags r:id="rId126"/>
            </p:custDataLst>
          </p:nvPr>
        </p:nvSpPr>
        <p:spPr bwMode="auto">
          <a:xfrm>
            <a:off x="7339833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3" name="等腰三角形 332">
            <a:extLst>
              <a:ext uri="{FF2B5EF4-FFF2-40B4-BE49-F238E27FC236}">
                <a16:creationId xmlns:a16="http://schemas.microsoft.com/office/drawing/2014/main" id="{A0B90BA7-A05B-4DE9-8E3F-4EB74974B98F}"/>
              </a:ext>
            </a:extLst>
          </p:cNvPr>
          <p:cNvSpPr/>
          <p:nvPr>
            <p:custDataLst>
              <p:tags r:id="rId127"/>
            </p:custDataLst>
          </p:nvPr>
        </p:nvSpPr>
        <p:spPr bwMode="auto">
          <a:xfrm rot="10800000">
            <a:off x="7461488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4" name="等腰三角形 333">
            <a:extLst>
              <a:ext uri="{FF2B5EF4-FFF2-40B4-BE49-F238E27FC236}">
                <a16:creationId xmlns:a16="http://schemas.microsoft.com/office/drawing/2014/main" id="{EA07826E-BB37-4F64-BD92-A28CFD3A2FBF}"/>
              </a:ext>
            </a:extLst>
          </p:cNvPr>
          <p:cNvSpPr/>
          <p:nvPr>
            <p:custDataLst>
              <p:tags r:id="rId128"/>
            </p:custDataLst>
          </p:nvPr>
        </p:nvSpPr>
        <p:spPr bwMode="auto">
          <a:xfrm>
            <a:off x="7583143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1" name="等腰三角形 340">
            <a:extLst>
              <a:ext uri="{FF2B5EF4-FFF2-40B4-BE49-F238E27FC236}">
                <a16:creationId xmlns:a16="http://schemas.microsoft.com/office/drawing/2014/main" id="{19BCE946-F44D-4ED3-94DD-EDBD98930D0A}"/>
              </a:ext>
            </a:extLst>
          </p:cNvPr>
          <p:cNvSpPr/>
          <p:nvPr>
            <p:custDataLst>
              <p:tags r:id="rId129"/>
            </p:custDataLst>
          </p:nvPr>
        </p:nvSpPr>
        <p:spPr bwMode="auto">
          <a:xfrm>
            <a:off x="8678035" y="447960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2" name="等腰三角形 341">
            <a:extLst>
              <a:ext uri="{FF2B5EF4-FFF2-40B4-BE49-F238E27FC236}">
                <a16:creationId xmlns:a16="http://schemas.microsoft.com/office/drawing/2014/main" id="{CAC03268-B68B-4EC0-A0C4-5BDA1E83433D}"/>
              </a:ext>
            </a:extLst>
          </p:cNvPr>
          <p:cNvSpPr/>
          <p:nvPr>
            <p:custDataLst>
              <p:tags r:id="rId130"/>
            </p:custDataLst>
          </p:nvPr>
        </p:nvSpPr>
        <p:spPr bwMode="auto">
          <a:xfrm>
            <a:off x="8556380" y="469032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3" name="等腰三角形 342">
            <a:extLst>
              <a:ext uri="{FF2B5EF4-FFF2-40B4-BE49-F238E27FC236}">
                <a16:creationId xmlns:a16="http://schemas.microsoft.com/office/drawing/2014/main" id="{4F252885-49BE-4D91-9A3B-2434D00D4540}"/>
              </a:ext>
            </a:extLst>
          </p:cNvPr>
          <p:cNvSpPr/>
          <p:nvPr>
            <p:custDataLst>
              <p:tags r:id="rId131"/>
            </p:custDataLst>
          </p:nvPr>
        </p:nvSpPr>
        <p:spPr bwMode="auto">
          <a:xfrm rot="10800000">
            <a:off x="8678035" y="4690320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4" name="等腰三角形 343">
            <a:extLst>
              <a:ext uri="{FF2B5EF4-FFF2-40B4-BE49-F238E27FC236}">
                <a16:creationId xmlns:a16="http://schemas.microsoft.com/office/drawing/2014/main" id="{5612ABC5-4A1A-4B1B-A8F4-39BE4679E12E}"/>
              </a:ext>
            </a:extLst>
          </p:cNvPr>
          <p:cNvSpPr/>
          <p:nvPr>
            <p:custDataLst>
              <p:tags r:id="rId132"/>
            </p:custDataLst>
          </p:nvPr>
        </p:nvSpPr>
        <p:spPr bwMode="auto">
          <a:xfrm>
            <a:off x="8799690" y="469032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1" name="等腰三角形 350">
            <a:extLst>
              <a:ext uri="{FF2B5EF4-FFF2-40B4-BE49-F238E27FC236}">
                <a16:creationId xmlns:a16="http://schemas.microsoft.com/office/drawing/2014/main" id="{4BC96050-0DA3-4B48-844E-8CAF8B121870}"/>
              </a:ext>
            </a:extLst>
          </p:cNvPr>
          <p:cNvSpPr/>
          <p:nvPr>
            <p:custDataLst>
              <p:tags r:id="rId133"/>
            </p:custDataLst>
          </p:nvPr>
        </p:nvSpPr>
        <p:spPr bwMode="auto">
          <a:xfrm>
            <a:off x="8434725" y="490103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2" name="等腰三角形 351">
            <a:extLst>
              <a:ext uri="{FF2B5EF4-FFF2-40B4-BE49-F238E27FC236}">
                <a16:creationId xmlns:a16="http://schemas.microsoft.com/office/drawing/2014/main" id="{480136A1-1E57-4852-ABA0-8786B1FF157D}"/>
              </a:ext>
            </a:extLst>
          </p:cNvPr>
          <p:cNvSpPr/>
          <p:nvPr>
            <p:custDataLst>
              <p:tags r:id="rId134"/>
            </p:custDataLst>
          </p:nvPr>
        </p:nvSpPr>
        <p:spPr bwMode="auto">
          <a:xfrm>
            <a:off x="8313070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3" name="等腰三角形 352">
            <a:extLst>
              <a:ext uri="{FF2B5EF4-FFF2-40B4-BE49-F238E27FC236}">
                <a16:creationId xmlns:a16="http://schemas.microsoft.com/office/drawing/2014/main" id="{1AA96D3B-3EF2-42BA-A989-B5211A656903}"/>
              </a:ext>
            </a:extLst>
          </p:cNvPr>
          <p:cNvSpPr/>
          <p:nvPr>
            <p:custDataLst>
              <p:tags r:id="rId135"/>
            </p:custDataLst>
          </p:nvPr>
        </p:nvSpPr>
        <p:spPr bwMode="auto">
          <a:xfrm rot="10800000">
            <a:off x="8434725" y="5111744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4" name="等腰三角形 353">
            <a:extLst>
              <a:ext uri="{FF2B5EF4-FFF2-40B4-BE49-F238E27FC236}">
                <a16:creationId xmlns:a16="http://schemas.microsoft.com/office/drawing/2014/main" id="{1C79FB71-7F66-4F66-B048-FC2395C8F93E}"/>
              </a:ext>
            </a:extLst>
          </p:cNvPr>
          <p:cNvSpPr/>
          <p:nvPr>
            <p:custDataLst>
              <p:tags r:id="rId136"/>
            </p:custDataLst>
          </p:nvPr>
        </p:nvSpPr>
        <p:spPr bwMode="auto">
          <a:xfrm>
            <a:off x="8556380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1" name="等腰三角形 360">
            <a:extLst>
              <a:ext uri="{FF2B5EF4-FFF2-40B4-BE49-F238E27FC236}">
                <a16:creationId xmlns:a16="http://schemas.microsoft.com/office/drawing/2014/main" id="{F4AD7CBC-0EF4-4450-8367-59667E8855EA}"/>
              </a:ext>
            </a:extLst>
          </p:cNvPr>
          <p:cNvSpPr/>
          <p:nvPr>
            <p:custDataLst>
              <p:tags r:id="rId137"/>
            </p:custDataLst>
          </p:nvPr>
        </p:nvSpPr>
        <p:spPr bwMode="auto">
          <a:xfrm>
            <a:off x="8921344" y="490103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2" name="等腰三角形 361">
            <a:extLst>
              <a:ext uri="{FF2B5EF4-FFF2-40B4-BE49-F238E27FC236}">
                <a16:creationId xmlns:a16="http://schemas.microsoft.com/office/drawing/2014/main" id="{509BBE8C-A2DB-4729-8F63-70D73ED620EE}"/>
              </a:ext>
            </a:extLst>
          </p:cNvPr>
          <p:cNvSpPr/>
          <p:nvPr>
            <p:custDataLst>
              <p:tags r:id="rId138"/>
            </p:custDataLst>
          </p:nvPr>
        </p:nvSpPr>
        <p:spPr bwMode="auto">
          <a:xfrm>
            <a:off x="8799689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3" name="等腰三角形 362">
            <a:extLst>
              <a:ext uri="{FF2B5EF4-FFF2-40B4-BE49-F238E27FC236}">
                <a16:creationId xmlns:a16="http://schemas.microsoft.com/office/drawing/2014/main" id="{1D782DAC-5619-47D0-B415-DB1FE5E51554}"/>
              </a:ext>
            </a:extLst>
          </p:cNvPr>
          <p:cNvSpPr/>
          <p:nvPr>
            <p:custDataLst>
              <p:tags r:id="rId139"/>
            </p:custDataLst>
          </p:nvPr>
        </p:nvSpPr>
        <p:spPr bwMode="auto">
          <a:xfrm rot="10800000">
            <a:off x="8921344" y="5111744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4" name="等腰三角形 363">
            <a:extLst>
              <a:ext uri="{FF2B5EF4-FFF2-40B4-BE49-F238E27FC236}">
                <a16:creationId xmlns:a16="http://schemas.microsoft.com/office/drawing/2014/main" id="{A15E4697-DA2F-4069-9F53-E52F81D55F18}"/>
              </a:ext>
            </a:extLst>
          </p:cNvPr>
          <p:cNvSpPr/>
          <p:nvPr>
            <p:custDataLst>
              <p:tags r:id="rId140"/>
            </p:custDataLst>
          </p:nvPr>
        </p:nvSpPr>
        <p:spPr bwMode="auto">
          <a:xfrm>
            <a:off x="9042999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1" name="等腰三角形 370">
            <a:extLst>
              <a:ext uri="{FF2B5EF4-FFF2-40B4-BE49-F238E27FC236}">
                <a16:creationId xmlns:a16="http://schemas.microsoft.com/office/drawing/2014/main" id="{0895F522-303A-4F3A-988A-FD31AD608508}"/>
              </a:ext>
            </a:extLst>
          </p:cNvPr>
          <p:cNvSpPr/>
          <p:nvPr>
            <p:custDataLst>
              <p:tags r:id="rId141"/>
            </p:custDataLst>
          </p:nvPr>
        </p:nvSpPr>
        <p:spPr bwMode="auto">
          <a:xfrm>
            <a:off x="8191416" y="532245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2" name="等腰三角形 371">
            <a:extLst>
              <a:ext uri="{FF2B5EF4-FFF2-40B4-BE49-F238E27FC236}">
                <a16:creationId xmlns:a16="http://schemas.microsoft.com/office/drawing/2014/main" id="{26601D27-EEFC-41B6-8562-1335361E14C5}"/>
              </a:ext>
            </a:extLst>
          </p:cNvPr>
          <p:cNvSpPr/>
          <p:nvPr>
            <p:custDataLst>
              <p:tags r:id="rId142"/>
            </p:custDataLst>
          </p:nvPr>
        </p:nvSpPr>
        <p:spPr bwMode="auto">
          <a:xfrm>
            <a:off x="8069761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3" name="等腰三角形 372">
            <a:extLst>
              <a:ext uri="{FF2B5EF4-FFF2-40B4-BE49-F238E27FC236}">
                <a16:creationId xmlns:a16="http://schemas.microsoft.com/office/drawing/2014/main" id="{789A6C95-2F03-44CD-8E61-F069B4EAFF9F}"/>
              </a:ext>
            </a:extLst>
          </p:cNvPr>
          <p:cNvSpPr/>
          <p:nvPr>
            <p:custDataLst>
              <p:tags r:id="rId143"/>
            </p:custDataLst>
          </p:nvPr>
        </p:nvSpPr>
        <p:spPr bwMode="auto">
          <a:xfrm rot="10800000">
            <a:off x="8191416" y="553316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4" name="等腰三角形 373">
            <a:extLst>
              <a:ext uri="{FF2B5EF4-FFF2-40B4-BE49-F238E27FC236}">
                <a16:creationId xmlns:a16="http://schemas.microsoft.com/office/drawing/2014/main" id="{BC43D032-21CB-4281-82FD-C0FD3CF4C1D3}"/>
              </a:ext>
            </a:extLst>
          </p:cNvPr>
          <p:cNvSpPr/>
          <p:nvPr>
            <p:custDataLst>
              <p:tags r:id="rId144"/>
            </p:custDataLst>
          </p:nvPr>
        </p:nvSpPr>
        <p:spPr bwMode="auto">
          <a:xfrm>
            <a:off x="8313071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1" name="等腰三角形 380">
            <a:extLst>
              <a:ext uri="{FF2B5EF4-FFF2-40B4-BE49-F238E27FC236}">
                <a16:creationId xmlns:a16="http://schemas.microsoft.com/office/drawing/2014/main" id="{697EDDB5-2BF7-4593-9230-E29F471B0680}"/>
              </a:ext>
            </a:extLst>
          </p:cNvPr>
          <p:cNvSpPr/>
          <p:nvPr>
            <p:custDataLst>
              <p:tags r:id="rId145"/>
            </p:custDataLst>
          </p:nvPr>
        </p:nvSpPr>
        <p:spPr bwMode="auto">
          <a:xfrm>
            <a:off x="7948106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2" name="等腰三角形 381">
            <a:extLst>
              <a:ext uri="{FF2B5EF4-FFF2-40B4-BE49-F238E27FC236}">
                <a16:creationId xmlns:a16="http://schemas.microsoft.com/office/drawing/2014/main" id="{30972263-DE98-4A4C-AD68-EFC654AC0674}"/>
              </a:ext>
            </a:extLst>
          </p:cNvPr>
          <p:cNvSpPr/>
          <p:nvPr>
            <p:custDataLst>
              <p:tags r:id="rId146"/>
            </p:custDataLst>
          </p:nvPr>
        </p:nvSpPr>
        <p:spPr bwMode="auto">
          <a:xfrm>
            <a:off x="7826451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3" name="等腰三角形 382">
            <a:extLst>
              <a:ext uri="{FF2B5EF4-FFF2-40B4-BE49-F238E27FC236}">
                <a16:creationId xmlns:a16="http://schemas.microsoft.com/office/drawing/2014/main" id="{1A2A5DD2-6B4D-41E4-80B0-9F5107CD5F49}"/>
              </a:ext>
            </a:extLst>
          </p:cNvPr>
          <p:cNvSpPr/>
          <p:nvPr>
            <p:custDataLst>
              <p:tags r:id="rId147"/>
            </p:custDataLst>
          </p:nvPr>
        </p:nvSpPr>
        <p:spPr bwMode="auto">
          <a:xfrm rot="10800000">
            <a:off x="7948106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4" name="等腰三角形 383">
            <a:extLst>
              <a:ext uri="{FF2B5EF4-FFF2-40B4-BE49-F238E27FC236}">
                <a16:creationId xmlns:a16="http://schemas.microsoft.com/office/drawing/2014/main" id="{444F6A80-082D-4537-B606-D7F57858D9CB}"/>
              </a:ext>
            </a:extLst>
          </p:cNvPr>
          <p:cNvSpPr/>
          <p:nvPr>
            <p:custDataLst>
              <p:tags r:id="rId148"/>
            </p:custDataLst>
          </p:nvPr>
        </p:nvSpPr>
        <p:spPr bwMode="auto">
          <a:xfrm>
            <a:off x="8069761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1" name="等腰三角形 390">
            <a:extLst>
              <a:ext uri="{FF2B5EF4-FFF2-40B4-BE49-F238E27FC236}">
                <a16:creationId xmlns:a16="http://schemas.microsoft.com/office/drawing/2014/main" id="{2385AF9A-6EB6-4BCE-B739-4BB664221332}"/>
              </a:ext>
            </a:extLst>
          </p:cNvPr>
          <p:cNvSpPr/>
          <p:nvPr>
            <p:custDataLst>
              <p:tags r:id="rId149"/>
            </p:custDataLst>
          </p:nvPr>
        </p:nvSpPr>
        <p:spPr bwMode="auto">
          <a:xfrm>
            <a:off x="8434725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2" name="等腰三角形 391">
            <a:extLst>
              <a:ext uri="{FF2B5EF4-FFF2-40B4-BE49-F238E27FC236}">
                <a16:creationId xmlns:a16="http://schemas.microsoft.com/office/drawing/2014/main" id="{8BA0A9E1-E4C6-4070-BB58-CCC9866301A5}"/>
              </a:ext>
            </a:extLst>
          </p:cNvPr>
          <p:cNvSpPr/>
          <p:nvPr>
            <p:custDataLst>
              <p:tags r:id="rId150"/>
            </p:custDataLst>
          </p:nvPr>
        </p:nvSpPr>
        <p:spPr bwMode="auto">
          <a:xfrm>
            <a:off x="8313070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3" name="等腰三角形 392">
            <a:extLst>
              <a:ext uri="{FF2B5EF4-FFF2-40B4-BE49-F238E27FC236}">
                <a16:creationId xmlns:a16="http://schemas.microsoft.com/office/drawing/2014/main" id="{0B25036C-FAEC-4A0B-962B-1645601E0AE0}"/>
              </a:ext>
            </a:extLst>
          </p:cNvPr>
          <p:cNvSpPr/>
          <p:nvPr>
            <p:custDataLst>
              <p:tags r:id="rId151"/>
            </p:custDataLst>
          </p:nvPr>
        </p:nvSpPr>
        <p:spPr bwMode="auto">
          <a:xfrm rot="10800000">
            <a:off x="8434725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4" name="等腰三角形 393">
            <a:extLst>
              <a:ext uri="{FF2B5EF4-FFF2-40B4-BE49-F238E27FC236}">
                <a16:creationId xmlns:a16="http://schemas.microsoft.com/office/drawing/2014/main" id="{551735D1-708B-43BB-9B97-24EF222FBAE1}"/>
              </a:ext>
            </a:extLst>
          </p:cNvPr>
          <p:cNvSpPr/>
          <p:nvPr>
            <p:custDataLst>
              <p:tags r:id="rId152"/>
            </p:custDataLst>
          </p:nvPr>
        </p:nvSpPr>
        <p:spPr bwMode="auto">
          <a:xfrm>
            <a:off x="8556380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1" name="等腰三角形 400">
            <a:extLst>
              <a:ext uri="{FF2B5EF4-FFF2-40B4-BE49-F238E27FC236}">
                <a16:creationId xmlns:a16="http://schemas.microsoft.com/office/drawing/2014/main" id="{2E725909-71AF-45C8-A4CA-4536F1E93589}"/>
              </a:ext>
            </a:extLst>
          </p:cNvPr>
          <p:cNvSpPr/>
          <p:nvPr>
            <p:custDataLst>
              <p:tags r:id="rId153"/>
            </p:custDataLst>
          </p:nvPr>
        </p:nvSpPr>
        <p:spPr bwMode="auto">
          <a:xfrm>
            <a:off x="9164654" y="532245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2" name="等腰三角形 401">
            <a:extLst>
              <a:ext uri="{FF2B5EF4-FFF2-40B4-BE49-F238E27FC236}">
                <a16:creationId xmlns:a16="http://schemas.microsoft.com/office/drawing/2014/main" id="{A8A5003D-7DB5-4A9E-B31A-A7ACF541F17F}"/>
              </a:ext>
            </a:extLst>
          </p:cNvPr>
          <p:cNvSpPr/>
          <p:nvPr>
            <p:custDataLst>
              <p:tags r:id="rId154"/>
            </p:custDataLst>
          </p:nvPr>
        </p:nvSpPr>
        <p:spPr bwMode="auto">
          <a:xfrm>
            <a:off x="9042999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3" name="等腰三角形 402">
            <a:extLst>
              <a:ext uri="{FF2B5EF4-FFF2-40B4-BE49-F238E27FC236}">
                <a16:creationId xmlns:a16="http://schemas.microsoft.com/office/drawing/2014/main" id="{924F7735-A81B-4EDE-8E4C-CB02EB1E5BA7}"/>
              </a:ext>
            </a:extLst>
          </p:cNvPr>
          <p:cNvSpPr/>
          <p:nvPr>
            <p:custDataLst>
              <p:tags r:id="rId155"/>
            </p:custDataLst>
          </p:nvPr>
        </p:nvSpPr>
        <p:spPr bwMode="auto">
          <a:xfrm rot="10800000">
            <a:off x="9164654" y="553316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4" name="等腰三角形 403">
            <a:extLst>
              <a:ext uri="{FF2B5EF4-FFF2-40B4-BE49-F238E27FC236}">
                <a16:creationId xmlns:a16="http://schemas.microsoft.com/office/drawing/2014/main" id="{3ABE0213-D4F7-4ECB-98E1-DC07A78859B4}"/>
              </a:ext>
            </a:extLst>
          </p:cNvPr>
          <p:cNvSpPr/>
          <p:nvPr>
            <p:custDataLst>
              <p:tags r:id="rId156"/>
            </p:custDataLst>
          </p:nvPr>
        </p:nvSpPr>
        <p:spPr bwMode="auto">
          <a:xfrm>
            <a:off x="9286309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1" name="等腰三角形 410">
            <a:extLst>
              <a:ext uri="{FF2B5EF4-FFF2-40B4-BE49-F238E27FC236}">
                <a16:creationId xmlns:a16="http://schemas.microsoft.com/office/drawing/2014/main" id="{AF97FDAA-5312-4D9A-ABB1-B15C545E38D8}"/>
              </a:ext>
            </a:extLst>
          </p:cNvPr>
          <p:cNvSpPr/>
          <p:nvPr>
            <p:custDataLst>
              <p:tags r:id="rId157"/>
            </p:custDataLst>
          </p:nvPr>
        </p:nvSpPr>
        <p:spPr bwMode="auto">
          <a:xfrm>
            <a:off x="8921344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2" name="等腰三角形 411">
            <a:extLst>
              <a:ext uri="{FF2B5EF4-FFF2-40B4-BE49-F238E27FC236}">
                <a16:creationId xmlns:a16="http://schemas.microsoft.com/office/drawing/2014/main" id="{46E8ACE1-0688-4E5D-B415-871EA970F3F1}"/>
              </a:ext>
            </a:extLst>
          </p:cNvPr>
          <p:cNvSpPr/>
          <p:nvPr>
            <p:custDataLst>
              <p:tags r:id="rId158"/>
            </p:custDataLst>
          </p:nvPr>
        </p:nvSpPr>
        <p:spPr bwMode="auto">
          <a:xfrm>
            <a:off x="8799689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3" name="等腰三角形 412">
            <a:extLst>
              <a:ext uri="{FF2B5EF4-FFF2-40B4-BE49-F238E27FC236}">
                <a16:creationId xmlns:a16="http://schemas.microsoft.com/office/drawing/2014/main" id="{CD0739E5-3E01-4C80-ADB9-BF34F6F4DF03}"/>
              </a:ext>
            </a:extLst>
          </p:cNvPr>
          <p:cNvSpPr/>
          <p:nvPr>
            <p:custDataLst>
              <p:tags r:id="rId159"/>
            </p:custDataLst>
          </p:nvPr>
        </p:nvSpPr>
        <p:spPr bwMode="auto">
          <a:xfrm rot="10800000">
            <a:off x="8921344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4" name="等腰三角形 413">
            <a:extLst>
              <a:ext uri="{FF2B5EF4-FFF2-40B4-BE49-F238E27FC236}">
                <a16:creationId xmlns:a16="http://schemas.microsoft.com/office/drawing/2014/main" id="{82D7BF3D-6407-4550-9136-450A715CB46A}"/>
              </a:ext>
            </a:extLst>
          </p:cNvPr>
          <p:cNvSpPr/>
          <p:nvPr>
            <p:custDataLst>
              <p:tags r:id="rId160"/>
            </p:custDataLst>
          </p:nvPr>
        </p:nvSpPr>
        <p:spPr bwMode="auto">
          <a:xfrm>
            <a:off x="9042999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1" name="等腰三角形 420">
            <a:extLst>
              <a:ext uri="{FF2B5EF4-FFF2-40B4-BE49-F238E27FC236}">
                <a16:creationId xmlns:a16="http://schemas.microsoft.com/office/drawing/2014/main" id="{4142162B-E806-4AF9-BE0F-ECAD5FBF8CF2}"/>
              </a:ext>
            </a:extLst>
          </p:cNvPr>
          <p:cNvSpPr/>
          <p:nvPr>
            <p:custDataLst>
              <p:tags r:id="rId161"/>
            </p:custDataLst>
          </p:nvPr>
        </p:nvSpPr>
        <p:spPr bwMode="auto">
          <a:xfrm>
            <a:off x="9407963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2" name="等腰三角形 421">
            <a:extLst>
              <a:ext uri="{FF2B5EF4-FFF2-40B4-BE49-F238E27FC236}">
                <a16:creationId xmlns:a16="http://schemas.microsoft.com/office/drawing/2014/main" id="{597B901F-E78B-4CCB-8A9A-5C33C9B8DFA9}"/>
              </a:ext>
            </a:extLst>
          </p:cNvPr>
          <p:cNvSpPr/>
          <p:nvPr>
            <p:custDataLst>
              <p:tags r:id="rId162"/>
            </p:custDataLst>
          </p:nvPr>
        </p:nvSpPr>
        <p:spPr bwMode="auto">
          <a:xfrm>
            <a:off x="9286308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3" name="等腰三角形 422">
            <a:extLst>
              <a:ext uri="{FF2B5EF4-FFF2-40B4-BE49-F238E27FC236}">
                <a16:creationId xmlns:a16="http://schemas.microsoft.com/office/drawing/2014/main" id="{B1CC832E-6123-4588-A871-99CD657EDCD4}"/>
              </a:ext>
            </a:extLst>
          </p:cNvPr>
          <p:cNvSpPr/>
          <p:nvPr>
            <p:custDataLst>
              <p:tags r:id="rId163"/>
            </p:custDataLst>
          </p:nvPr>
        </p:nvSpPr>
        <p:spPr bwMode="auto">
          <a:xfrm rot="10800000">
            <a:off x="9407963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4" name="等腰三角形 423">
            <a:extLst>
              <a:ext uri="{FF2B5EF4-FFF2-40B4-BE49-F238E27FC236}">
                <a16:creationId xmlns:a16="http://schemas.microsoft.com/office/drawing/2014/main" id="{56D7FE71-8431-4E13-A322-3BBB4E3449F3}"/>
              </a:ext>
            </a:extLst>
          </p:cNvPr>
          <p:cNvSpPr/>
          <p:nvPr>
            <p:custDataLst>
              <p:tags r:id="rId164"/>
            </p:custDataLst>
          </p:nvPr>
        </p:nvSpPr>
        <p:spPr bwMode="auto">
          <a:xfrm>
            <a:off x="9529618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0" name="矩形: 圓角 429">
            <a:extLst>
              <a:ext uri="{FF2B5EF4-FFF2-40B4-BE49-F238E27FC236}">
                <a16:creationId xmlns:a16="http://schemas.microsoft.com/office/drawing/2014/main" id="{7B4AB96E-BEDE-4CE6-B7EF-6958F27C73BD}"/>
              </a:ext>
            </a:extLst>
          </p:cNvPr>
          <p:cNvSpPr/>
          <p:nvPr>
            <p:custDataLst>
              <p:tags r:id="rId165"/>
            </p:custDataLst>
          </p:nvPr>
        </p:nvSpPr>
        <p:spPr bwMode="auto">
          <a:xfrm>
            <a:off x="9780927" y="3108802"/>
            <a:ext cx="1460706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複製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定線複製</a:t>
            </a:r>
          </a:p>
        </p:txBody>
      </p:sp>
      <p:sp>
        <p:nvSpPr>
          <p:cNvPr id="431" name="矩形: 圓角 430">
            <a:extLst>
              <a:ext uri="{FF2B5EF4-FFF2-40B4-BE49-F238E27FC236}">
                <a16:creationId xmlns:a16="http://schemas.microsoft.com/office/drawing/2014/main" id="{85F06070-3D41-4F05-8975-422930CD0B50}"/>
              </a:ext>
            </a:extLst>
          </p:cNvPr>
          <p:cNvSpPr/>
          <p:nvPr>
            <p:custDataLst>
              <p:tags r:id="rId166"/>
            </p:custDataLst>
          </p:nvPr>
        </p:nvSpPr>
        <p:spPr bwMode="auto">
          <a:xfrm>
            <a:off x="9780927" y="2700179"/>
            <a:ext cx="683835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群組</a:t>
            </a:r>
          </a:p>
        </p:txBody>
      </p:sp>
      <p:sp>
        <p:nvSpPr>
          <p:cNvPr id="470" name="矩形: 圓角 469">
            <a:extLst>
              <a:ext uri="{FF2B5EF4-FFF2-40B4-BE49-F238E27FC236}">
                <a16:creationId xmlns:a16="http://schemas.microsoft.com/office/drawing/2014/main" id="{BA14886E-6FAE-4078-8226-95A997C4A1FD}"/>
              </a:ext>
            </a:extLst>
          </p:cNvPr>
          <p:cNvSpPr/>
          <p:nvPr>
            <p:custDataLst>
              <p:tags r:id="rId167"/>
            </p:custDataLst>
          </p:nvPr>
        </p:nvSpPr>
        <p:spPr bwMode="auto">
          <a:xfrm>
            <a:off x="9780927" y="3823891"/>
            <a:ext cx="2090261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先刪除不要的線段</a:t>
            </a:r>
            <a:endParaRPr lang="en-US" altLang="zh-TW" dirty="0">
              <a:solidFill>
                <a:srgbClr val="000000"/>
              </a:solidFill>
              <a:latin typeface="微軟正黑體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，再 翻轉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轉圖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28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5" name="群組 6254">
            <a:extLst>
              <a:ext uri="{FF2B5EF4-FFF2-40B4-BE49-F238E27FC236}">
                <a16:creationId xmlns:a16="http://schemas.microsoft.com/office/drawing/2014/main" id="{F2340A74-7C50-42C4-A109-29E5125FC09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67408" y="1952836"/>
            <a:ext cx="2952328" cy="2952328"/>
            <a:chOff x="767408" y="1952836"/>
            <a:chExt cx="2952328" cy="2952328"/>
          </a:xfrm>
        </p:grpSpPr>
        <p:sp>
          <p:nvSpPr>
            <p:cNvPr id="3845" name="矩形 3844">
              <a:extLst>
                <a:ext uri="{FF2B5EF4-FFF2-40B4-BE49-F238E27FC236}">
                  <a16:creationId xmlns:a16="http://schemas.microsoft.com/office/drawing/2014/main" id="{FE6B997D-17E3-4883-B22D-5ECD6B8824FB}"/>
                </a:ext>
              </a:extLst>
            </p:cNvPr>
            <p:cNvSpPr/>
            <p:nvPr>
              <p:custDataLst>
                <p:tags r:id="rId665"/>
              </p:custDataLst>
            </p:nvPr>
          </p:nvSpPr>
          <p:spPr bwMode="auto">
            <a:xfrm>
              <a:off x="767408" y="1952836"/>
              <a:ext cx="984109" cy="984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46" name="矩形 3845">
              <a:extLst>
                <a:ext uri="{FF2B5EF4-FFF2-40B4-BE49-F238E27FC236}">
                  <a16:creationId xmlns:a16="http://schemas.microsoft.com/office/drawing/2014/main" id="{675C0C6E-DC4F-4202-8478-C101E2F0515C}"/>
                </a:ext>
              </a:extLst>
            </p:cNvPr>
            <p:cNvSpPr/>
            <p:nvPr>
              <p:custDataLst>
                <p:tags r:id="rId666"/>
              </p:custDataLst>
            </p:nvPr>
          </p:nvSpPr>
          <p:spPr bwMode="auto">
            <a:xfrm>
              <a:off x="1751517" y="1952836"/>
              <a:ext cx="984110" cy="984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47" name="矩形 3846">
              <a:extLst>
                <a:ext uri="{FF2B5EF4-FFF2-40B4-BE49-F238E27FC236}">
                  <a16:creationId xmlns:a16="http://schemas.microsoft.com/office/drawing/2014/main" id="{2CE89419-6A9F-400A-90DE-E954979FAE7F}"/>
                </a:ext>
              </a:extLst>
            </p:cNvPr>
            <p:cNvSpPr/>
            <p:nvPr>
              <p:custDataLst>
                <p:tags r:id="rId667"/>
              </p:custDataLst>
            </p:nvPr>
          </p:nvSpPr>
          <p:spPr bwMode="auto">
            <a:xfrm>
              <a:off x="2735627" y="1952836"/>
              <a:ext cx="984109" cy="984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48" name="矩形 3847">
              <a:extLst>
                <a:ext uri="{FF2B5EF4-FFF2-40B4-BE49-F238E27FC236}">
                  <a16:creationId xmlns:a16="http://schemas.microsoft.com/office/drawing/2014/main" id="{BDD7956D-607F-4886-93AC-29DAD10A1F0E}"/>
                </a:ext>
              </a:extLst>
            </p:cNvPr>
            <p:cNvSpPr/>
            <p:nvPr>
              <p:custDataLst>
                <p:tags r:id="rId668"/>
              </p:custDataLst>
            </p:nvPr>
          </p:nvSpPr>
          <p:spPr bwMode="auto">
            <a:xfrm>
              <a:off x="767408" y="2936945"/>
              <a:ext cx="984109" cy="984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49" name="矩形 3848">
              <a:extLst>
                <a:ext uri="{FF2B5EF4-FFF2-40B4-BE49-F238E27FC236}">
                  <a16:creationId xmlns:a16="http://schemas.microsoft.com/office/drawing/2014/main" id="{EF9D0D3E-2D25-4381-A3C0-50875EBA1C05}"/>
                </a:ext>
              </a:extLst>
            </p:cNvPr>
            <p:cNvSpPr/>
            <p:nvPr>
              <p:custDataLst>
                <p:tags r:id="rId669"/>
              </p:custDataLst>
            </p:nvPr>
          </p:nvSpPr>
          <p:spPr bwMode="auto">
            <a:xfrm>
              <a:off x="1751517" y="2936945"/>
              <a:ext cx="984110" cy="98410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50" name="矩形 3849">
              <a:extLst>
                <a:ext uri="{FF2B5EF4-FFF2-40B4-BE49-F238E27FC236}">
                  <a16:creationId xmlns:a16="http://schemas.microsoft.com/office/drawing/2014/main" id="{4956EC16-0326-43A0-BDBA-841E0EA98A5A}"/>
                </a:ext>
              </a:extLst>
            </p:cNvPr>
            <p:cNvSpPr/>
            <p:nvPr>
              <p:custDataLst>
                <p:tags r:id="rId670"/>
              </p:custDataLst>
            </p:nvPr>
          </p:nvSpPr>
          <p:spPr bwMode="auto">
            <a:xfrm>
              <a:off x="2735627" y="2936945"/>
              <a:ext cx="984109" cy="984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51" name="矩形 3850">
              <a:extLst>
                <a:ext uri="{FF2B5EF4-FFF2-40B4-BE49-F238E27FC236}">
                  <a16:creationId xmlns:a16="http://schemas.microsoft.com/office/drawing/2014/main" id="{92AC634E-67A8-4288-B416-B96DCA93C909}"/>
                </a:ext>
              </a:extLst>
            </p:cNvPr>
            <p:cNvSpPr/>
            <p:nvPr>
              <p:custDataLst>
                <p:tags r:id="rId671"/>
              </p:custDataLst>
            </p:nvPr>
          </p:nvSpPr>
          <p:spPr bwMode="auto">
            <a:xfrm>
              <a:off x="767408" y="3921054"/>
              <a:ext cx="984109" cy="984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52" name="矩形 3851">
              <a:extLst>
                <a:ext uri="{FF2B5EF4-FFF2-40B4-BE49-F238E27FC236}">
                  <a16:creationId xmlns:a16="http://schemas.microsoft.com/office/drawing/2014/main" id="{EAA31695-7160-41E0-918E-748173E21FFA}"/>
                </a:ext>
              </a:extLst>
            </p:cNvPr>
            <p:cNvSpPr/>
            <p:nvPr>
              <p:custDataLst>
                <p:tags r:id="rId672"/>
              </p:custDataLst>
            </p:nvPr>
          </p:nvSpPr>
          <p:spPr bwMode="auto">
            <a:xfrm>
              <a:off x="1751517" y="3921054"/>
              <a:ext cx="984110" cy="984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53" name="矩形 3852">
              <a:extLst>
                <a:ext uri="{FF2B5EF4-FFF2-40B4-BE49-F238E27FC236}">
                  <a16:creationId xmlns:a16="http://schemas.microsoft.com/office/drawing/2014/main" id="{F46EBC4E-254F-4118-9FCB-8BE093965E22}"/>
                </a:ext>
              </a:extLst>
            </p:cNvPr>
            <p:cNvSpPr/>
            <p:nvPr>
              <p:custDataLst>
                <p:tags r:id="rId673"/>
              </p:custDataLst>
            </p:nvPr>
          </p:nvSpPr>
          <p:spPr bwMode="auto">
            <a:xfrm>
              <a:off x="2735627" y="3921054"/>
              <a:ext cx="984109" cy="984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6050" name="直線接點 6049">
              <a:extLst>
                <a:ext uri="{FF2B5EF4-FFF2-40B4-BE49-F238E27FC236}">
                  <a16:creationId xmlns:a16="http://schemas.microsoft.com/office/drawing/2014/main" id="{27990C67-19EC-4F20-BB4B-8786974169BB}"/>
                </a:ext>
              </a:extLst>
            </p:cNvPr>
            <p:cNvCxnSpPr/>
            <p:nvPr>
              <p:custDataLst>
                <p:tags r:id="rId674"/>
              </p:custDataLst>
            </p:nvPr>
          </p:nvCxnSpPr>
          <p:spPr>
            <a:xfrm>
              <a:off x="767408" y="3921054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8" name="直線接點 6057">
              <a:extLst>
                <a:ext uri="{FF2B5EF4-FFF2-40B4-BE49-F238E27FC236}">
                  <a16:creationId xmlns:a16="http://schemas.microsoft.com/office/drawing/2014/main" id="{DA606AEC-6DF0-45B2-A0BA-F1D7D992DD7F}"/>
                </a:ext>
              </a:extLst>
            </p:cNvPr>
            <p:cNvCxnSpPr/>
            <p:nvPr>
              <p:custDataLst>
                <p:tags r:id="rId675"/>
              </p:custDataLst>
            </p:nvPr>
          </p:nvCxnSpPr>
          <p:spPr>
            <a:xfrm>
              <a:off x="2735627" y="3921054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2" name="直線接點 6061">
              <a:extLst>
                <a:ext uri="{FF2B5EF4-FFF2-40B4-BE49-F238E27FC236}">
                  <a16:creationId xmlns:a16="http://schemas.microsoft.com/office/drawing/2014/main" id="{0A64E373-B8E6-46FB-8346-67C3D3D9D5DD}"/>
                </a:ext>
              </a:extLst>
            </p:cNvPr>
            <p:cNvCxnSpPr/>
            <p:nvPr>
              <p:custDataLst>
                <p:tags r:id="rId676"/>
              </p:custDataLst>
            </p:nvPr>
          </p:nvCxnSpPr>
          <p:spPr>
            <a:xfrm>
              <a:off x="767408" y="4905164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6" name="直線接點 6065">
              <a:extLst>
                <a:ext uri="{FF2B5EF4-FFF2-40B4-BE49-F238E27FC236}">
                  <a16:creationId xmlns:a16="http://schemas.microsoft.com/office/drawing/2014/main" id="{5905A00B-085B-48DE-B407-EB08DD6732AA}"/>
                </a:ext>
              </a:extLst>
            </p:cNvPr>
            <p:cNvCxnSpPr/>
            <p:nvPr>
              <p:custDataLst>
                <p:tags r:id="rId677"/>
              </p:custDataLst>
            </p:nvPr>
          </p:nvCxnSpPr>
          <p:spPr>
            <a:xfrm>
              <a:off x="1751517" y="4905164"/>
              <a:ext cx="9841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0" name="直線接點 6069">
              <a:extLst>
                <a:ext uri="{FF2B5EF4-FFF2-40B4-BE49-F238E27FC236}">
                  <a16:creationId xmlns:a16="http://schemas.microsoft.com/office/drawing/2014/main" id="{5D418A94-2EF0-4A10-8773-B3421BD59717}"/>
                </a:ext>
              </a:extLst>
            </p:cNvPr>
            <p:cNvCxnSpPr/>
            <p:nvPr>
              <p:custDataLst>
                <p:tags r:id="rId678"/>
              </p:custDataLst>
            </p:nvPr>
          </p:nvCxnSpPr>
          <p:spPr>
            <a:xfrm>
              <a:off x="2735627" y="4905164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4" name="直線接點 6243">
              <a:extLst>
                <a:ext uri="{FF2B5EF4-FFF2-40B4-BE49-F238E27FC236}">
                  <a16:creationId xmlns:a16="http://schemas.microsoft.com/office/drawing/2014/main" id="{CB2BD1EF-DF71-4CE4-9059-D0810687D480}"/>
                </a:ext>
              </a:extLst>
            </p:cNvPr>
            <p:cNvCxnSpPr/>
            <p:nvPr>
              <p:custDataLst>
                <p:tags r:id="rId679"/>
              </p:custDataLst>
            </p:nvPr>
          </p:nvCxnSpPr>
          <p:spPr>
            <a:xfrm>
              <a:off x="767408" y="2936945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8" name="直線接點 6247">
              <a:extLst>
                <a:ext uri="{FF2B5EF4-FFF2-40B4-BE49-F238E27FC236}">
                  <a16:creationId xmlns:a16="http://schemas.microsoft.com/office/drawing/2014/main" id="{B5E6632B-E381-429C-A2E8-856E344D6B5B}"/>
                </a:ext>
              </a:extLst>
            </p:cNvPr>
            <p:cNvCxnSpPr/>
            <p:nvPr>
              <p:custDataLst>
                <p:tags r:id="rId680"/>
              </p:custDataLst>
            </p:nvPr>
          </p:nvCxnSpPr>
          <p:spPr>
            <a:xfrm>
              <a:off x="1751517" y="2936945"/>
              <a:ext cx="9841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2" name="直線接點 6251">
              <a:extLst>
                <a:ext uri="{FF2B5EF4-FFF2-40B4-BE49-F238E27FC236}">
                  <a16:creationId xmlns:a16="http://schemas.microsoft.com/office/drawing/2014/main" id="{E04F18A2-F621-4F24-A9BA-96E4EF27595E}"/>
                </a:ext>
              </a:extLst>
            </p:cNvPr>
            <p:cNvCxnSpPr/>
            <p:nvPr>
              <p:custDataLst>
                <p:tags r:id="rId681"/>
              </p:custDataLst>
            </p:nvPr>
          </p:nvCxnSpPr>
          <p:spPr>
            <a:xfrm>
              <a:off x="2735627" y="2936945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DFFB57E0-1EE5-452F-9BC3-AA6BC6838589}"/>
              </a:ext>
            </a:extLst>
          </p:cNvPr>
          <p:cNvSpPr txBox="1"/>
          <p:nvPr/>
        </p:nvSpPr>
        <p:spPr>
          <a:xfrm>
            <a:off x="767408" y="62068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謝爾賓斯基地毯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2BB7424C-D335-44F6-A01C-2D691060C01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780927" y="1270000"/>
            <a:ext cx="1776073" cy="1021556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組織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陣列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&gt;&gt; 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矩形陣列</a:t>
            </a:r>
          </a:p>
        </p:txBody>
      </p:sp>
      <p:sp>
        <p:nvSpPr>
          <p:cNvPr id="3826" name="矩形: 圓角 3825">
            <a:extLst>
              <a:ext uri="{FF2B5EF4-FFF2-40B4-BE49-F238E27FC236}">
                <a16:creationId xmlns:a16="http://schemas.microsoft.com/office/drawing/2014/main" id="{D3F167C3-28F1-494C-A595-F2C6F7844050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780927" y="2291556"/>
            <a:ext cx="1460706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複製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定線複製</a:t>
            </a:r>
          </a:p>
        </p:txBody>
      </p:sp>
      <p:sp>
        <p:nvSpPr>
          <p:cNvPr id="6275" name="矩形 6274">
            <a:extLst>
              <a:ext uri="{FF2B5EF4-FFF2-40B4-BE49-F238E27FC236}">
                <a16:creationId xmlns:a16="http://schemas.microsoft.com/office/drawing/2014/main" id="{C48B782E-3A76-4BD7-B663-BB38521B6459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735960" y="1997242"/>
            <a:ext cx="984109" cy="9841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76" name="矩形 6275">
            <a:extLst>
              <a:ext uri="{FF2B5EF4-FFF2-40B4-BE49-F238E27FC236}">
                <a16:creationId xmlns:a16="http://schemas.microsoft.com/office/drawing/2014/main" id="{2D31E4D4-A2E2-4B64-9565-19B1FDB0620E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720069" y="1997242"/>
            <a:ext cx="984110" cy="9841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77" name="矩形 6276">
            <a:extLst>
              <a:ext uri="{FF2B5EF4-FFF2-40B4-BE49-F238E27FC236}">
                <a16:creationId xmlns:a16="http://schemas.microsoft.com/office/drawing/2014/main" id="{D8564BE8-0DBC-4C78-9E95-D9AEE1E157BC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704179" y="1997242"/>
            <a:ext cx="984109" cy="9841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78" name="矩形 6277">
            <a:extLst>
              <a:ext uri="{FF2B5EF4-FFF2-40B4-BE49-F238E27FC236}">
                <a16:creationId xmlns:a16="http://schemas.microsoft.com/office/drawing/2014/main" id="{F965983A-0991-44BC-94A2-5EDB785955BE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735960" y="2981351"/>
            <a:ext cx="984109" cy="9841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79" name="矩形 6278">
            <a:extLst>
              <a:ext uri="{FF2B5EF4-FFF2-40B4-BE49-F238E27FC236}">
                <a16:creationId xmlns:a16="http://schemas.microsoft.com/office/drawing/2014/main" id="{D7A20198-09F7-4DC1-9BF5-811CF4EF27E1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6720069" y="2981351"/>
            <a:ext cx="984110" cy="98410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80" name="矩形 6279">
            <a:extLst>
              <a:ext uri="{FF2B5EF4-FFF2-40B4-BE49-F238E27FC236}">
                <a16:creationId xmlns:a16="http://schemas.microsoft.com/office/drawing/2014/main" id="{746C32AA-0F97-41E9-A744-1742A9D4E521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704179" y="2981351"/>
            <a:ext cx="984109" cy="9841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81" name="矩形 6280">
            <a:extLst>
              <a:ext uri="{FF2B5EF4-FFF2-40B4-BE49-F238E27FC236}">
                <a16:creationId xmlns:a16="http://schemas.microsoft.com/office/drawing/2014/main" id="{0374A45B-B365-4CD5-AB03-1D32A308066E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735960" y="3965460"/>
            <a:ext cx="984109" cy="984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82" name="矩形 6281">
            <a:extLst>
              <a:ext uri="{FF2B5EF4-FFF2-40B4-BE49-F238E27FC236}">
                <a16:creationId xmlns:a16="http://schemas.microsoft.com/office/drawing/2014/main" id="{4282ADAB-A98F-4CA2-AFAD-64EE4E3AE193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720069" y="3965460"/>
            <a:ext cx="984110" cy="984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83" name="矩形 6282">
            <a:extLst>
              <a:ext uri="{FF2B5EF4-FFF2-40B4-BE49-F238E27FC236}">
                <a16:creationId xmlns:a16="http://schemas.microsoft.com/office/drawing/2014/main" id="{27D7BA82-832D-4811-BF9F-77D6FD44A5E4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7704179" y="3965460"/>
            <a:ext cx="984109" cy="984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95" name="矩形 6294">
            <a:extLst>
              <a:ext uri="{FF2B5EF4-FFF2-40B4-BE49-F238E27FC236}">
                <a16:creationId xmlns:a16="http://schemas.microsoft.com/office/drawing/2014/main" id="{B0AF9B0A-EC7E-457B-B3C3-90245F51C7E0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5735960" y="298135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96" name="矩形 6295">
            <a:extLst>
              <a:ext uri="{FF2B5EF4-FFF2-40B4-BE49-F238E27FC236}">
                <a16:creationId xmlns:a16="http://schemas.microsoft.com/office/drawing/2014/main" id="{722FF287-AA11-4956-9728-78AF80BB9A14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063996" y="2981351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97" name="矩形 6296">
            <a:extLst>
              <a:ext uri="{FF2B5EF4-FFF2-40B4-BE49-F238E27FC236}">
                <a16:creationId xmlns:a16="http://schemas.microsoft.com/office/drawing/2014/main" id="{E50966B4-0F12-4EAA-B531-8CA09643ACC1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392033" y="298135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98" name="矩形 6297">
            <a:extLst>
              <a:ext uri="{FF2B5EF4-FFF2-40B4-BE49-F238E27FC236}">
                <a16:creationId xmlns:a16="http://schemas.microsoft.com/office/drawing/2014/main" id="{A528B30C-023F-4C1C-BEA0-D64A0CFF642D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5735960" y="330938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99" name="矩形 6298">
            <a:extLst>
              <a:ext uri="{FF2B5EF4-FFF2-40B4-BE49-F238E27FC236}">
                <a16:creationId xmlns:a16="http://schemas.microsoft.com/office/drawing/2014/main" id="{BC5EDCE5-CE3A-407C-AF0B-5E3C93603A57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6063996" y="3309387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00" name="矩形 6299">
            <a:extLst>
              <a:ext uri="{FF2B5EF4-FFF2-40B4-BE49-F238E27FC236}">
                <a16:creationId xmlns:a16="http://schemas.microsoft.com/office/drawing/2014/main" id="{F49834FF-AF6A-4793-B120-F8785F356FC1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6392033" y="330938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01" name="矩形 6300">
            <a:extLst>
              <a:ext uri="{FF2B5EF4-FFF2-40B4-BE49-F238E27FC236}">
                <a16:creationId xmlns:a16="http://schemas.microsoft.com/office/drawing/2014/main" id="{2BA9FE98-7D14-45F6-A461-438017D67F94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5735960" y="363742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02" name="矩形 6301">
            <a:extLst>
              <a:ext uri="{FF2B5EF4-FFF2-40B4-BE49-F238E27FC236}">
                <a16:creationId xmlns:a16="http://schemas.microsoft.com/office/drawing/2014/main" id="{FFAD0888-94A8-4DC9-B07F-8968D00AE434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6063996" y="363742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03" name="矩形 6302">
            <a:extLst>
              <a:ext uri="{FF2B5EF4-FFF2-40B4-BE49-F238E27FC236}">
                <a16:creationId xmlns:a16="http://schemas.microsoft.com/office/drawing/2014/main" id="{3FB80343-B202-46BF-AF9D-B921E6F35F57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6392033" y="363742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15" name="矩形 6314">
            <a:extLst>
              <a:ext uri="{FF2B5EF4-FFF2-40B4-BE49-F238E27FC236}">
                <a16:creationId xmlns:a16="http://schemas.microsoft.com/office/drawing/2014/main" id="{B4930A93-7FEE-444B-A826-B56F0E60C35C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7704179" y="298135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16" name="矩形 6315">
            <a:extLst>
              <a:ext uri="{FF2B5EF4-FFF2-40B4-BE49-F238E27FC236}">
                <a16:creationId xmlns:a16="http://schemas.microsoft.com/office/drawing/2014/main" id="{518330C3-72B5-4BC8-9FA9-33B6EA950C24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8032215" y="2981351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17" name="矩形 6316">
            <a:extLst>
              <a:ext uri="{FF2B5EF4-FFF2-40B4-BE49-F238E27FC236}">
                <a16:creationId xmlns:a16="http://schemas.microsoft.com/office/drawing/2014/main" id="{BFA8EF93-1C46-4C53-93E5-A2869A94B062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8360252" y="298135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18" name="矩形 6317">
            <a:extLst>
              <a:ext uri="{FF2B5EF4-FFF2-40B4-BE49-F238E27FC236}">
                <a16:creationId xmlns:a16="http://schemas.microsoft.com/office/drawing/2014/main" id="{F928E7CF-58C1-490F-A0C3-54C84BDE3C4B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7704179" y="330938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19" name="矩形 6318">
            <a:extLst>
              <a:ext uri="{FF2B5EF4-FFF2-40B4-BE49-F238E27FC236}">
                <a16:creationId xmlns:a16="http://schemas.microsoft.com/office/drawing/2014/main" id="{27D88F4F-B3C2-4E5F-8835-61559EB9E458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8032215" y="3309387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20" name="矩形 6319">
            <a:extLst>
              <a:ext uri="{FF2B5EF4-FFF2-40B4-BE49-F238E27FC236}">
                <a16:creationId xmlns:a16="http://schemas.microsoft.com/office/drawing/2014/main" id="{92A0B0F4-681B-44EF-BE4E-509C36264FCB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8360252" y="330938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21" name="矩形 6320">
            <a:extLst>
              <a:ext uri="{FF2B5EF4-FFF2-40B4-BE49-F238E27FC236}">
                <a16:creationId xmlns:a16="http://schemas.microsoft.com/office/drawing/2014/main" id="{AEA5D83B-2F67-4738-AF74-108A2F31027B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7704179" y="363742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22" name="矩形 6321">
            <a:extLst>
              <a:ext uri="{FF2B5EF4-FFF2-40B4-BE49-F238E27FC236}">
                <a16:creationId xmlns:a16="http://schemas.microsoft.com/office/drawing/2014/main" id="{B8E9CE8C-3EDA-46FC-9E91-ED271A4C6895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8032215" y="363742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23" name="矩形 6322">
            <a:extLst>
              <a:ext uri="{FF2B5EF4-FFF2-40B4-BE49-F238E27FC236}">
                <a16:creationId xmlns:a16="http://schemas.microsoft.com/office/drawing/2014/main" id="{294C2239-D4D6-4031-8137-327502E50F77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8360252" y="363742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35" name="矩形 6334">
            <a:extLst>
              <a:ext uri="{FF2B5EF4-FFF2-40B4-BE49-F238E27FC236}">
                <a16:creationId xmlns:a16="http://schemas.microsoft.com/office/drawing/2014/main" id="{AE95A4C4-EA26-4BC5-818F-69DC2211BA9C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5735960" y="396546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36" name="矩形 6335">
            <a:extLst>
              <a:ext uri="{FF2B5EF4-FFF2-40B4-BE49-F238E27FC236}">
                <a16:creationId xmlns:a16="http://schemas.microsoft.com/office/drawing/2014/main" id="{761E561B-50B9-4F6E-953F-F90E27C42D6C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6063996" y="3965461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37" name="矩形 6336">
            <a:extLst>
              <a:ext uri="{FF2B5EF4-FFF2-40B4-BE49-F238E27FC236}">
                <a16:creationId xmlns:a16="http://schemas.microsoft.com/office/drawing/2014/main" id="{1871A10D-31A9-4796-A296-3E714E6C35A0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6392033" y="396546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38" name="矩形 6337">
            <a:extLst>
              <a:ext uri="{FF2B5EF4-FFF2-40B4-BE49-F238E27FC236}">
                <a16:creationId xmlns:a16="http://schemas.microsoft.com/office/drawing/2014/main" id="{DE9B84AC-4B47-4A05-9321-3EB8666CD6CD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5735960" y="429349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39" name="矩形 6338">
            <a:extLst>
              <a:ext uri="{FF2B5EF4-FFF2-40B4-BE49-F238E27FC236}">
                <a16:creationId xmlns:a16="http://schemas.microsoft.com/office/drawing/2014/main" id="{42C89E7B-5ED1-4BF9-A1DC-2E926E49982D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6063996" y="4293497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40" name="矩形 6339">
            <a:extLst>
              <a:ext uri="{FF2B5EF4-FFF2-40B4-BE49-F238E27FC236}">
                <a16:creationId xmlns:a16="http://schemas.microsoft.com/office/drawing/2014/main" id="{F58DA032-375A-45DB-9506-5F6ADF05A364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6392033" y="429349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41" name="矩形 6340">
            <a:extLst>
              <a:ext uri="{FF2B5EF4-FFF2-40B4-BE49-F238E27FC236}">
                <a16:creationId xmlns:a16="http://schemas.microsoft.com/office/drawing/2014/main" id="{151A0F6C-D577-4AB4-9A2D-833E24FFA22D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5735960" y="462153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42" name="矩形 6341">
            <a:extLst>
              <a:ext uri="{FF2B5EF4-FFF2-40B4-BE49-F238E27FC236}">
                <a16:creationId xmlns:a16="http://schemas.microsoft.com/office/drawing/2014/main" id="{572FCD15-AE7E-487C-A4B2-6494D12CF473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6063996" y="462153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43" name="矩形 6342">
            <a:extLst>
              <a:ext uri="{FF2B5EF4-FFF2-40B4-BE49-F238E27FC236}">
                <a16:creationId xmlns:a16="http://schemas.microsoft.com/office/drawing/2014/main" id="{002518AA-5D7C-415E-A986-A59321E68D6F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6392033" y="462153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55" name="矩形 6354">
            <a:extLst>
              <a:ext uri="{FF2B5EF4-FFF2-40B4-BE49-F238E27FC236}">
                <a16:creationId xmlns:a16="http://schemas.microsoft.com/office/drawing/2014/main" id="{5F31D0BA-13C0-4115-92D1-8BB008740E08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6720069" y="3965460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56" name="矩形 6355">
            <a:extLst>
              <a:ext uri="{FF2B5EF4-FFF2-40B4-BE49-F238E27FC236}">
                <a16:creationId xmlns:a16="http://schemas.microsoft.com/office/drawing/2014/main" id="{92B49195-DE00-4F60-89F1-0A72D33F0FA8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7048106" y="3965460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57" name="矩形 6356">
            <a:extLst>
              <a:ext uri="{FF2B5EF4-FFF2-40B4-BE49-F238E27FC236}">
                <a16:creationId xmlns:a16="http://schemas.microsoft.com/office/drawing/2014/main" id="{E47E843B-5752-4661-A201-E77599638D77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7376142" y="3965460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58" name="矩形 6357">
            <a:extLst>
              <a:ext uri="{FF2B5EF4-FFF2-40B4-BE49-F238E27FC236}">
                <a16:creationId xmlns:a16="http://schemas.microsoft.com/office/drawing/2014/main" id="{02ADAEAA-77FC-4C78-A63C-761987DCD871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6720069" y="4293497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59" name="矩形 6358">
            <a:extLst>
              <a:ext uri="{FF2B5EF4-FFF2-40B4-BE49-F238E27FC236}">
                <a16:creationId xmlns:a16="http://schemas.microsoft.com/office/drawing/2014/main" id="{B0084DF5-C68A-4723-BAB7-FDEB6B63C414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7048106" y="4293497"/>
            <a:ext cx="328037" cy="32803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60" name="矩形 6359">
            <a:extLst>
              <a:ext uri="{FF2B5EF4-FFF2-40B4-BE49-F238E27FC236}">
                <a16:creationId xmlns:a16="http://schemas.microsoft.com/office/drawing/2014/main" id="{02280745-9D2B-47D1-934C-F1C8952FD6DB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7376142" y="4293497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61" name="矩形 6360">
            <a:extLst>
              <a:ext uri="{FF2B5EF4-FFF2-40B4-BE49-F238E27FC236}">
                <a16:creationId xmlns:a16="http://schemas.microsoft.com/office/drawing/2014/main" id="{2CC7AF86-914F-4FFD-8DC6-65B8C80E5DAD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6720069" y="462153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62" name="矩形 6361">
            <a:extLst>
              <a:ext uri="{FF2B5EF4-FFF2-40B4-BE49-F238E27FC236}">
                <a16:creationId xmlns:a16="http://schemas.microsoft.com/office/drawing/2014/main" id="{5CE769CE-2D89-4EAA-9198-C6B59502FEB6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7048106" y="462153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63" name="矩形 6362">
            <a:extLst>
              <a:ext uri="{FF2B5EF4-FFF2-40B4-BE49-F238E27FC236}">
                <a16:creationId xmlns:a16="http://schemas.microsoft.com/office/drawing/2014/main" id="{F4B7FB5C-0498-4138-8F34-C41983722914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7376142" y="462153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75" name="矩形 6374">
            <a:extLst>
              <a:ext uri="{FF2B5EF4-FFF2-40B4-BE49-F238E27FC236}">
                <a16:creationId xmlns:a16="http://schemas.microsoft.com/office/drawing/2014/main" id="{5F444D7D-8FE9-4985-934C-C3D07F8618D7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7704179" y="396546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76" name="矩形 6375">
            <a:extLst>
              <a:ext uri="{FF2B5EF4-FFF2-40B4-BE49-F238E27FC236}">
                <a16:creationId xmlns:a16="http://schemas.microsoft.com/office/drawing/2014/main" id="{6E254D67-A68F-414F-82C7-D3A2D5ED94FF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8032215" y="3965461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77" name="矩形 6376">
            <a:extLst>
              <a:ext uri="{FF2B5EF4-FFF2-40B4-BE49-F238E27FC236}">
                <a16:creationId xmlns:a16="http://schemas.microsoft.com/office/drawing/2014/main" id="{C25B1E15-2FFC-471D-AA4E-2B5E223B1DE8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8360252" y="396546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78" name="矩形 6377">
            <a:extLst>
              <a:ext uri="{FF2B5EF4-FFF2-40B4-BE49-F238E27FC236}">
                <a16:creationId xmlns:a16="http://schemas.microsoft.com/office/drawing/2014/main" id="{74F659D0-B83C-45DF-9DBF-C23BB6998E11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7704179" y="429349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79" name="矩形 6378">
            <a:extLst>
              <a:ext uri="{FF2B5EF4-FFF2-40B4-BE49-F238E27FC236}">
                <a16:creationId xmlns:a16="http://schemas.microsoft.com/office/drawing/2014/main" id="{010E56AD-3771-441C-A38D-64403F06BC9F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8032215" y="4293497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80" name="矩形 6379">
            <a:extLst>
              <a:ext uri="{FF2B5EF4-FFF2-40B4-BE49-F238E27FC236}">
                <a16:creationId xmlns:a16="http://schemas.microsoft.com/office/drawing/2014/main" id="{CA65CD67-407D-483E-BE48-F5B270317645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8360252" y="429349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81" name="矩形 6380">
            <a:extLst>
              <a:ext uri="{FF2B5EF4-FFF2-40B4-BE49-F238E27FC236}">
                <a16:creationId xmlns:a16="http://schemas.microsoft.com/office/drawing/2014/main" id="{DAC50872-2AF5-431C-AD7A-5C50B1183D0E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7704179" y="462153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82" name="矩形 6381">
            <a:extLst>
              <a:ext uri="{FF2B5EF4-FFF2-40B4-BE49-F238E27FC236}">
                <a16:creationId xmlns:a16="http://schemas.microsoft.com/office/drawing/2014/main" id="{7E8EBF03-B4B5-4E79-AC63-D5F674066F71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8032215" y="462153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83" name="矩形 6382">
            <a:extLst>
              <a:ext uri="{FF2B5EF4-FFF2-40B4-BE49-F238E27FC236}">
                <a16:creationId xmlns:a16="http://schemas.microsoft.com/office/drawing/2014/main" id="{3C12A129-1FF5-4065-A17F-9B39A069C430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8360252" y="462153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95" name="矩形 6394">
            <a:extLst>
              <a:ext uri="{FF2B5EF4-FFF2-40B4-BE49-F238E27FC236}">
                <a16:creationId xmlns:a16="http://schemas.microsoft.com/office/drawing/2014/main" id="{2C901D89-B428-4142-ADF8-3E063C88F8A6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5735960" y="1997242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96" name="矩形 6395">
            <a:extLst>
              <a:ext uri="{FF2B5EF4-FFF2-40B4-BE49-F238E27FC236}">
                <a16:creationId xmlns:a16="http://schemas.microsoft.com/office/drawing/2014/main" id="{2347A76E-2499-44D8-AB0F-C0FA7E9E4802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6063996" y="1997242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97" name="矩形 6396">
            <a:extLst>
              <a:ext uri="{FF2B5EF4-FFF2-40B4-BE49-F238E27FC236}">
                <a16:creationId xmlns:a16="http://schemas.microsoft.com/office/drawing/2014/main" id="{0DE85E92-8827-4397-AB65-AA1C1096BAF0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6392033" y="1997242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98" name="矩形 6397">
            <a:extLst>
              <a:ext uri="{FF2B5EF4-FFF2-40B4-BE49-F238E27FC236}">
                <a16:creationId xmlns:a16="http://schemas.microsoft.com/office/drawing/2014/main" id="{2B5F2E9B-A9B9-4308-8A26-B9BE4023B095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5735960" y="2325278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99" name="矩形 6398">
            <a:extLst>
              <a:ext uri="{FF2B5EF4-FFF2-40B4-BE49-F238E27FC236}">
                <a16:creationId xmlns:a16="http://schemas.microsoft.com/office/drawing/2014/main" id="{15F827F8-EEEF-4B08-91D7-4DCAA162E305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6063996" y="2325278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00" name="矩形 6399">
            <a:extLst>
              <a:ext uri="{FF2B5EF4-FFF2-40B4-BE49-F238E27FC236}">
                <a16:creationId xmlns:a16="http://schemas.microsoft.com/office/drawing/2014/main" id="{6E687F11-93A0-45CF-817C-C4C26FDD35CA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6392033" y="2325278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01" name="矩形 6400">
            <a:extLst>
              <a:ext uri="{FF2B5EF4-FFF2-40B4-BE49-F238E27FC236}">
                <a16:creationId xmlns:a16="http://schemas.microsoft.com/office/drawing/2014/main" id="{7A781BC0-00CA-4980-B4A5-2CB8B7974EA8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5735960" y="2653314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02" name="矩形 6401">
            <a:extLst>
              <a:ext uri="{FF2B5EF4-FFF2-40B4-BE49-F238E27FC236}">
                <a16:creationId xmlns:a16="http://schemas.microsoft.com/office/drawing/2014/main" id="{D77DDE55-2C77-48BD-A024-0B87D34AA2F6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6063996" y="2653314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03" name="矩形 6402">
            <a:extLst>
              <a:ext uri="{FF2B5EF4-FFF2-40B4-BE49-F238E27FC236}">
                <a16:creationId xmlns:a16="http://schemas.microsoft.com/office/drawing/2014/main" id="{3919772E-4F14-41F5-BDD4-038FFBDDB789}"/>
              </a:ext>
            </a:extLst>
          </p:cNvPr>
          <p:cNvSpPr/>
          <p:nvPr>
            <p:custDataLst>
              <p:tags r:id="rId67"/>
            </p:custDataLst>
          </p:nvPr>
        </p:nvSpPr>
        <p:spPr bwMode="auto">
          <a:xfrm>
            <a:off x="6392033" y="2653314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15" name="矩形 6414">
            <a:extLst>
              <a:ext uri="{FF2B5EF4-FFF2-40B4-BE49-F238E27FC236}">
                <a16:creationId xmlns:a16="http://schemas.microsoft.com/office/drawing/2014/main" id="{81F5F473-82E2-4167-B8CF-A07121FDAB24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6720069" y="1997241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16" name="矩形 6415">
            <a:extLst>
              <a:ext uri="{FF2B5EF4-FFF2-40B4-BE49-F238E27FC236}">
                <a16:creationId xmlns:a16="http://schemas.microsoft.com/office/drawing/2014/main" id="{F8B7989B-300B-43FB-BE8C-2EC7D75574DC}"/>
              </a:ext>
            </a:extLst>
          </p:cNvPr>
          <p:cNvSpPr/>
          <p:nvPr>
            <p:custDataLst>
              <p:tags r:id="rId69"/>
            </p:custDataLst>
          </p:nvPr>
        </p:nvSpPr>
        <p:spPr bwMode="auto">
          <a:xfrm>
            <a:off x="7048106" y="1997241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17" name="矩形 6416">
            <a:extLst>
              <a:ext uri="{FF2B5EF4-FFF2-40B4-BE49-F238E27FC236}">
                <a16:creationId xmlns:a16="http://schemas.microsoft.com/office/drawing/2014/main" id="{0DA34348-7444-4AE2-AAB3-2FC2BA0B5DA6}"/>
              </a:ext>
            </a:extLst>
          </p:cNvPr>
          <p:cNvSpPr/>
          <p:nvPr>
            <p:custDataLst>
              <p:tags r:id="rId70"/>
            </p:custDataLst>
          </p:nvPr>
        </p:nvSpPr>
        <p:spPr bwMode="auto">
          <a:xfrm>
            <a:off x="7376142" y="1997241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18" name="矩形 6417">
            <a:extLst>
              <a:ext uri="{FF2B5EF4-FFF2-40B4-BE49-F238E27FC236}">
                <a16:creationId xmlns:a16="http://schemas.microsoft.com/office/drawing/2014/main" id="{A5573395-B8D3-4A38-A025-DC26115D0303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>
            <a:off x="6720069" y="2325278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19" name="矩形 6418">
            <a:extLst>
              <a:ext uri="{FF2B5EF4-FFF2-40B4-BE49-F238E27FC236}">
                <a16:creationId xmlns:a16="http://schemas.microsoft.com/office/drawing/2014/main" id="{CF9B47F0-79D3-4075-BF02-6153003F5105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7048106" y="2325278"/>
            <a:ext cx="328037" cy="32803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20" name="矩形 6419">
            <a:extLst>
              <a:ext uri="{FF2B5EF4-FFF2-40B4-BE49-F238E27FC236}">
                <a16:creationId xmlns:a16="http://schemas.microsoft.com/office/drawing/2014/main" id="{5F23074F-2B1B-4349-BBE6-8FC9A237A5EB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7376142" y="2325278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21" name="矩形 6420">
            <a:extLst>
              <a:ext uri="{FF2B5EF4-FFF2-40B4-BE49-F238E27FC236}">
                <a16:creationId xmlns:a16="http://schemas.microsoft.com/office/drawing/2014/main" id="{311297DC-320D-405A-B44F-7ECAFAEA0CED}"/>
              </a:ext>
            </a:extLst>
          </p:cNvPr>
          <p:cNvSpPr/>
          <p:nvPr>
            <p:custDataLst>
              <p:tags r:id="rId74"/>
            </p:custDataLst>
          </p:nvPr>
        </p:nvSpPr>
        <p:spPr bwMode="auto">
          <a:xfrm>
            <a:off x="6720069" y="2653314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22" name="矩形 6421">
            <a:extLst>
              <a:ext uri="{FF2B5EF4-FFF2-40B4-BE49-F238E27FC236}">
                <a16:creationId xmlns:a16="http://schemas.microsoft.com/office/drawing/2014/main" id="{F73E26A9-DA82-48D1-BDFE-3D14FDEB6BA0}"/>
              </a:ext>
            </a:extLst>
          </p:cNvPr>
          <p:cNvSpPr/>
          <p:nvPr>
            <p:custDataLst>
              <p:tags r:id="rId75"/>
            </p:custDataLst>
          </p:nvPr>
        </p:nvSpPr>
        <p:spPr bwMode="auto">
          <a:xfrm>
            <a:off x="7048106" y="2653314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23" name="矩形 6422">
            <a:extLst>
              <a:ext uri="{FF2B5EF4-FFF2-40B4-BE49-F238E27FC236}">
                <a16:creationId xmlns:a16="http://schemas.microsoft.com/office/drawing/2014/main" id="{DADF955C-BD8B-4DD9-B05D-95A99F1B10F6}"/>
              </a:ext>
            </a:extLst>
          </p:cNvPr>
          <p:cNvSpPr/>
          <p:nvPr>
            <p:custDataLst>
              <p:tags r:id="rId76"/>
            </p:custDataLst>
          </p:nvPr>
        </p:nvSpPr>
        <p:spPr bwMode="auto">
          <a:xfrm>
            <a:off x="7376142" y="2653314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35" name="矩形 6434">
            <a:extLst>
              <a:ext uri="{FF2B5EF4-FFF2-40B4-BE49-F238E27FC236}">
                <a16:creationId xmlns:a16="http://schemas.microsoft.com/office/drawing/2014/main" id="{5B90502F-741C-4137-A148-D627E587F9B0}"/>
              </a:ext>
            </a:extLst>
          </p:cNvPr>
          <p:cNvSpPr/>
          <p:nvPr>
            <p:custDataLst>
              <p:tags r:id="rId77"/>
            </p:custDataLst>
          </p:nvPr>
        </p:nvSpPr>
        <p:spPr bwMode="auto">
          <a:xfrm>
            <a:off x="7704179" y="1997242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36" name="矩形 6435">
            <a:extLst>
              <a:ext uri="{FF2B5EF4-FFF2-40B4-BE49-F238E27FC236}">
                <a16:creationId xmlns:a16="http://schemas.microsoft.com/office/drawing/2014/main" id="{0E146F6B-D140-46E3-BCE2-013D812109DB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8032215" y="1997242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37" name="矩形 6436">
            <a:extLst>
              <a:ext uri="{FF2B5EF4-FFF2-40B4-BE49-F238E27FC236}">
                <a16:creationId xmlns:a16="http://schemas.microsoft.com/office/drawing/2014/main" id="{B9A9CAFE-27DB-4FA5-A963-75582B32DC12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8360252" y="1997242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38" name="矩形 6437">
            <a:extLst>
              <a:ext uri="{FF2B5EF4-FFF2-40B4-BE49-F238E27FC236}">
                <a16:creationId xmlns:a16="http://schemas.microsoft.com/office/drawing/2014/main" id="{E1119210-01A5-4056-B468-D712FE8B8CD4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7704179" y="2325278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39" name="矩形 6438">
            <a:extLst>
              <a:ext uri="{FF2B5EF4-FFF2-40B4-BE49-F238E27FC236}">
                <a16:creationId xmlns:a16="http://schemas.microsoft.com/office/drawing/2014/main" id="{D57AAA0A-A29F-4015-AF07-2450D98220FD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8032215" y="2325278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40" name="矩形 6439">
            <a:extLst>
              <a:ext uri="{FF2B5EF4-FFF2-40B4-BE49-F238E27FC236}">
                <a16:creationId xmlns:a16="http://schemas.microsoft.com/office/drawing/2014/main" id="{8F963D50-B76F-436F-861A-9E294D0423EC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8360252" y="2325278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41" name="矩形 6440">
            <a:extLst>
              <a:ext uri="{FF2B5EF4-FFF2-40B4-BE49-F238E27FC236}">
                <a16:creationId xmlns:a16="http://schemas.microsoft.com/office/drawing/2014/main" id="{8F38EF33-369F-4E9B-BACE-A6B118C0F7EF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>
            <a:off x="7704179" y="2653314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42" name="矩形 6441">
            <a:extLst>
              <a:ext uri="{FF2B5EF4-FFF2-40B4-BE49-F238E27FC236}">
                <a16:creationId xmlns:a16="http://schemas.microsoft.com/office/drawing/2014/main" id="{7834F9F1-D4CE-42E5-86E1-9D79D71D5130}"/>
              </a:ext>
            </a:extLst>
          </p:cNvPr>
          <p:cNvSpPr/>
          <p:nvPr>
            <p:custDataLst>
              <p:tags r:id="rId84"/>
            </p:custDataLst>
          </p:nvPr>
        </p:nvSpPr>
        <p:spPr bwMode="auto">
          <a:xfrm>
            <a:off x="8032215" y="2653314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43" name="矩形 6442">
            <a:extLst>
              <a:ext uri="{FF2B5EF4-FFF2-40B4-BE49-F238E27FC236}">
                <a16:creationId xmlns:a16="http://schemas.microsoft.com/office/drawing/2014/main" id="{76DBEDB4-D70F-4E07-A673-D82DFC6D4506}"/>
              </a:ext>
            </a:extLst>
          </p:cNvPr>
          <p:cNvSpPr/>
          <p:nvPr>
            <p:custDataLst>
              <p:tags r:id="rId85"/>
            </p:custDataLst>
          </p:nvPr>
        </p:nvSpPr>
        <p:spPr bwMode="auto">
          <a:xfrm>
            <a:off x="8360252" y="2653314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55" name="矩形 6454">
            <a:extLst>
              <a:ext uri="{FF2B5EF4-FFF2-40B4-BE49-F238E27FC236}">
                <a16:creationId xmlns:a16="http://schemas.microsoft.com/office/drawing/2014/main" id="{765E3754-D079-47F4-8EAB-9017C08A1060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5735960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56" name="矩形 6455">
            <a:extLst>
              <a:ext uri="{FF2B5EF4-FFF2-40B4-BE49-F238E27FC236}">
                <a16:creationId xmlns:a16="http://schemas.microsoft.com/office/drawing/2014/main" id="{6E15FEF8-AC28-4950-B5EB-76E2AABA08E4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>
            <a:off x="5845305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57" name="矩形 6456">
            <a:extLst>
              <a:ext uri="{FF2B5EF4-FFF2-40B4-BE49-F238E27FC236}">
                <a16:creationId xmlns:a16="http://schemas.microsoft.com/office/drawing/2014/main" id="{8AD0155A-897B-4986-9D7D-CBAC9A469334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5954651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58" name="矩形 6457">
            <a:extLst>
              <a:ext uri="{FF2B5EF4-FFF2-40B4-BE49-F238E27FC236}">
                <a16:creationId xmlns:a16="http://schemas.microsoft.com/office/drawing/2014/main" id="{FBCD57C8-B85B-4758-92EB-3E87F250A63B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5735960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59" name="矩形 6458">
            <a:extLst>
              <a:ext uri="{FF2B5EF4-FFF2-40B4-BE49-F238E27FC236}">
                <a16:creationId xmlns:a16="http://schemas.microsoft.com/office/drawing/2014/main" id="{580C0F9B-621A-4C8B-8C9C-291120EB981A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5845305" y="341873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60" name="矩形 6459">
            <a:extLst>
              <a:ext uri="{FF2B5EF4-FFF2-40B4-BE49-F238E27FC236}">
                <a16:creationId xmlns:a16="http://schemas.microsoft.com/office/drawing/2014/main" id="{921E57C9-8CB8-4F98-A06C-2C045619C370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5954651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61" name="矩形 6460">
            <a:extLst>
              <a:ext uri="{FF2B5EF4-FFF2-40B4-BE49-F238E27FC236}">
                <a16:creationId xmlns:a16="http://schemas.microsoft.com/office/drawing/2014/main" id="{85CA5545-8306-4542-B3E4-5621E7C7D8AE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5735960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62" name="矩形 6461">
            <a:extLst>
              <a:ext uri="{FF2B5EF4-FFF2-40B4-BE49-F238E27FC236}">
                <a16:creationId xmlns:a16="http://schemas.microsoft.com/office/drawing/2014/main" id="{DA87EA58-320F-47ED-B3F0-9C1BC638F02F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5845305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63" name="矩形 6462">
            <a:extLst>
              <a:ext uri="{FF2B5EF4-FFF2-40B4-BE49-F238E27FC236}">
                <a16:creationId xmlns:a16="http://schemas.microsoft.com/office/drawing/2014/main" id="{C8F544B0-C9D9-4DB9-BA37-AABD3D846C0E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5954651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75" name="矩形 6474">
            <a:extLst>
              <a:ext uri="{FF2B5EF4-FFF2-40B4-BE49-F238E27FC236}">
                <a16:creationId xmlns:a16="http://schemas.microsoft.com/office/drawing/2014/main" id="{ADB8A489-375F-47D0-AD73-DC6434421F58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>
            <a:off x="6392033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76" name="矩形 6475">
            <a:extLst>
              <a:ext uri="{FF2B5EF4-FFF2-40B4-BE49-F238E27FC236}">
                <a16:creationId xmlns:a16="http://schemas.microsoft.com/office/drawing/2014/main" id="{73DDE6E7-4F04-421B-9144-41CCCAFE58C9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6501378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77" name="矩形 6476">
            <a:extLst>
              <a:ext uri="{FF2B5EF4-FFF2-40B4-BE49-F238E27FC236}">
                <a16:creationId xmlns:a16="http://schemas.microsoft.com/office/drawing/2014/main" id="{3BFDB7E6-27D7-43B8-BFD6-B43B5F4AC785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6610724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78" name="矩形 6477">
            <a:extLst>
              <a:ext uri="{FF2B5EF4-FFF2-40B4-BE49-F238E27FC236}">
                <a16:creationId xmlns:a16="http://schemas.microsoft.com/office/drawing/2014/main" id="{BA092E66-7997-4CCE-9DDC-B56CF53737D4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6392033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79" name="矩形 6478">
            <a:extLst>
              <a:ext uri="{FF2B5EF4-FFF2-40B4-BE49-F238E27FC236}">
                <a16:creationId xmlns:a16="http://schemas.microsoft.com/office/drawing/2014/main" id="{420CBB8C-BAF2-44C3-9AAC-49C0594D4D1E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6501378" y="341873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80" name="矩形 6479">
            <a:extLst>
              <a:ext uri="{FF2B5EF4-FFF2-40B4-BE49-F238E27FC236}">
                <a16:creationId xmlns:a16="http://schemas.microsoft.com/office/drawing/2014/main" id="{330EE652-A412-4A89-A19E-DCB70E60D7FD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6610724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81" name="矩形 6480">
            <a:extLst>
              <a:ext uri="{FF2B5EF4-FFF2-40B4-BE49-F238E27FC236}">
                <a16:creationId xmlns:a16="http://schemas.microsoft.com/office/drawing/2014/main" id="{837E85F4-CF1F-49F8-816B-433E6311ADE3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6392033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82" name="矩形 6481">
            <a:extLst>
              <a:ext uri="{FF2B5EF4-FFF2-40B4-BE49-F238E27FC236}">
                <a16:creationId xmlns:a16="http://schemas.microsoft.com/office/drawing/2014/main" id="{AD53E340-95F3-4CAB-BDB9-17D6795CB13F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6501378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83" name="矩形 6482">
            <a:extLst>
              <a:ext uri="{FF2B5EF4-FFF2-40B4-BE49-F238E27FC236}">
                <a16:creationId xmlns:a16="http://schemas.microsoft.com/office/drawing/2014/main" id="{003583B2-B5DE-4A06-9AFC-6C26801A2D20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6610724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95" name="矩形 6494">
            <a:extLst>
              <a:ext uri="{FF2B5EF4-FFF2-40B4-BE49-F238E27FC236}">
                <a16:creationId xmlns:a16="http://schemas.microsoft.com/office/drawing/2014/main" id="{5B9B44A7-C34D-4251-B3EB-E4D455AFB8AA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5735960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96" name="矩形 6495">
            <a:extLst>
              <a:ext uri="{FF2B5EF4-FFF2-40B4-BE49-F238E27FC236}">
                <a16:creationId xmlns:a16="http://schemas.microsoft.com/office/drawing/2014/main" id="{9F033EA9-8C93-4128-83DC-DE3912508ADF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5845305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97" name="矩形 6496">
            <a:extLst>
              <a:ext uri="{FF2B5EF4-FFF2-40B4-BE49-F238E27FC236}">
                <a16:creationId xmlns:a16="http://schemas.microsoft.com/office/drawing/2014/main" id="{9D222835-4B57-4036-BA67-08846866A8EA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5954651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98" name="矩形 6497">
            <a:extLst>
              <a:ext uri="{FF2B5EF4-FFF2-40B4-BE49-F238E27FC236}">
                <a16:creationId xmlns:a16="http://schemas.microsoft.com/office/drawing/2014/main" id="{93B722DB-515A-4A04-B032-BBD8735F3E1E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5735960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99" name="矩形 6498">
            <a:extLst>
              <a:ext uri="{FF2B5EF4-FFF2-40B4-BE49-F238E27FC236}">
                <a16:creationId xmlns:a16="http://schemas.microsoft.com/office/drawing/2014/main" id="{921EEEEE-758E-44EE-9CD2-87D0883B681F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5845305" y="374676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00" name="矩形 6499">
            <a:extLst>
              <a:ext uri="{FF2B5EF4-FFF2-40B4-BE49-F238E27FC236}">
                <a16:creationId xmlns:a16="http://schemas.microsoft.com/office/drawing/2014/main" id="{9A115DC1-09F8-45B6-B4A9-E71D9DC4FC9E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5954651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01" name="矩形 6500">
            <a:extLst>
              <a:ext uri="{FF2B5EF4-FFF2-40B4-BE49-F238E27FC236}">
                <a16:creationId xmlns:a16="http://schemas.microsoft.com/office/drawing/2014/main" id="{5069ADFB-DD1E-4162-BB88-4A2E77CF37F7}"/>
              </a:ext>
            </a:extLst>
          </p:cNvPr>
          <p:cNvSpPr/>
          <p:nvPr>
            <p:custDataLst>
              <p:tags r:id="rId110"/>
            </p:custDataLst>
          </p:nvPr>
        </p:nvSpPr>
        <p:spPr bwMode="auto">
          <a:xfrm>
            <a:off x="5735960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02" name="矩形 6501">
            <a:extLst>
              <a:ext uri="{FF2B5EF4-FFF2-40B4-BE49-F238E27FC236}">
                <a16:creationId xmlns:a16="http://schemas.microsoft.com/office/drawing/2014/main" id="{308459E6-260C-417A-AEB7-4BD7D8C4E94F}"/>
              </a:ext>
            </a:extLst>
          </p:cNvPr>
          <p:cNvSpPr/>
          <p:nvPr>
            <p:custDataLst>
              <p:tags r:id="rId111"/>
            </p:custDataLst>
          </p:nvPr>
        </p:nvSpPr>
        <p:spPr bwMode="auto">
          <a:xfrm>
            <a:off x="5845305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03" name="矩形 6502">
            <a:extLst>
              <a:ext uri="{FF2B5EF4-FFF2-40B4-BE49-F238E27FC236}">
                <a16:creationId xmlns:a16="http://schemas.microsoft.com/office/drawing/2014/main" id="{A94627BA-BEC6-4C62-8D59-AD28C8741E05}"/>
              </a:ext>
            </a:extLst>
          </p:cNvPr>
          <p:cNvSpPr/>
          <p:nvPr>
            <p:custDataLst>
              <p:tags r:id="rId112"/>
            </p:custDataLst>
          </p:nvPr>
        </p:nvSpPr>
        <p:spPr bwMode="auto">
          <a:xfrm>
            <a:off x="5954651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15" name="矩形 6514">
            <a:extLst>
              <a:ext uri="{FF2B5EF4-FFF2-40B4-BE49-F238E27FC236}">
                <a16:creationId xmlns:a16="http://schemas.microsoft.com/office/drawing/2014/main" id="{EFDF59FC-FD5D-4AF7-866F-604EBB873160}"/>
              </a:ext>
            </a:extLst>
          </p:cNvPr>
          <p:cNvSpPr/>
          <p:nvPr>
            <p:custDataLst>
              <p:tags r:id="rId113"/>
            </p:custDataLst>
          </p:nvPr>
        </p:nvSpPr>
        <p:spPr bwMode="auto">
          <a:xfrm>
            <a:off x="6063996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16" name="矩形 6515">
            <a:extLst>
              <a:ext uri="{FF2B5EF4-FFF2-40B4-BE49-F238E27FC236}">
                <a16:creationId xmlns:a16="http://schemas.microsoft.com/office/drawing/2014/main" id="{0DC88D5C-D86D-4729-A25A-5B5CD9760B3E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6173342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17" name="矩形 6516">
            <a:extLst>
              <a:ext uri="{FF2B5EF4-FFF2-40B4-BE49-F238E27FC236}">
                <a16:creationId xmlns:a16="http://schemas.microsoft.com/office/drawing/2014/main" id="{C2F06A50-C152-4F41-8B79-9B61BAAE8F21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6282687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18" name="矩形 6517">
            <a:extLst>
              <a:ext uri="{FF2B5EF4-FFF2-40B4-BE49-F238E27FC236}">
                <a16:creationId xmlns:a16="http://schemas.microsoft.com/office/drawing/2014/main" id="{4FC3673F-73DD-49C6-9C23-11E56E4D4070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6063996" y="374676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19" name="矩形 6518">
            <a:extLst>
              <a:ext uri="{FF2B5EF4-FFF2-40B4-BE49-F238E27FC236}">
                <a16:creationId xmlns:a16="http://schemas.microsoft.com/office/drawing/2014/main" id="{FD4FA17B-F53E-4343-BAA7-EEC8D12414CB}"/>
              </a:ext>
            </a:extLst>
          </p:cNvPr>
          <p:cNvSpPr/>
          <p:nvPr>
            <p:custDataLst>
              <p:tags r:id="rId117"/>
            </p:custDataLst>
          </p:nvPr>
        </p:nvSpPr>
        <p:spPr bwMode="auto">
          <a:xfrm>
            <a:off x="6173342" y="374676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20" name="矩形 6519">
            <a:extLst>
              <a:ext uri="{FF2B5EF4-FFF2-40B4-BE49-F238E27FC236}">
                <a16:creationId xmlns:a16="http://schemas.microsoft.com/office/drawing/2014/main" id="{E00D128B-C3FB-4732-BCF4-A0F6538A861C}"/>
              </a:ext>
            </a:extLst>
          </p:cNvPr>
          <p:cNvSpPr/>
          <p:nvPr>
            <p:custDataLst>
              <p:tags r:id="rId118"/>
            </p:custDataLst>
          </p:nvPr>
        </p:nvSpPr>
        <p:spPr bwMode="auto">
          <a:xfrm>
            <a:off x="6282687" y="374676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21" name="矩形 6520">
            <a:extLst>
              <a:ext uri="{FF2B5EF4-FFF2-40B4-BE49-F238E27FC236}">
                <a16:creationId xmlns:a16="http://schemas.microsoft.com/office/drawing/2014/main" id="{145F4ACE-79F5-4152-B199-9B9212D1AFDF}"/>
              </a:ext>
            </a:extLst>
          </p:cNvPr>
          <p:cNvSpPr/>
          <p:nvPr>
            <p:custDataLst>
              <p:tags r:id="rId119"/>
            </p:custDataLst>
          </p:nvPr>
        </p:nvSpPr>
        <p:spPr bwMode="auto">
          <a:xfrm>
            <a:off x="6063996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22" name="矩形 6521">
            <a:extLst>
              <a:ext uri="{FF2B5EF4-FFF2-40B4-BE49-F238E27FC236}">
                <a16:creationId xmlns:a16="http://schemas.microsoft.com/office/drawing/2014/main" id="{E42EF010-6A09-4789-857E-2F851401715B}"/>
              </a:ext>
            </a:extLst>
          </p:cNvPr>
          <p:cNvSpPr/>
          <p:nvPr>
            <p:custDataLst>
              <p:tags r:id="rId120"/>
            </p:custDataLst>
          </p:nvPr>
        </p:nvSpPr>
        <p:spPr bwMode="auto">
          <a:xfrm>
            <a:off x="6173342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23" name="矩形 6522">
            <a:extLst>
              <a:ext uri="{FF2B5EF4-FFF2-40B4-BE49-F238E27FC236}">
                <a16:creationId xmlns:a16="http://schemas.microsoft.com/office/drawing/2014/main" id="{D018BA86-ECCB-4E1F-95D9-90E54DEFF827}"/>
              </a:ext>
            </a:extLst>
          </p:cNvPr>
          <p:cNvSpPr/>
          <p:nvPr>
            <p:custDataLst>
              <p:tags r:id="rId121"/>
            </p:custDataLst>
          </p:nvPr>
        </p:nvSpPr>
        <p:spPr bwMode="auto">
          <a:xfrm>
            <a:off x="6282687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35" name="矩形 6534">
            <a:extLst>
              <a:ext uri="{FF2B5EF4-FFF2-40B4-BE49-F238E27FC236}">
                <a16:creationId xmlns:a16="http://schemas.microsoft.com/office/drawing/2014/main" id="{4CDC2FE8-CF81-40CD-8280-80C23E39DD82}"/>
              </a:ext>
            </a:extLst>
          </p:cNvPr>
          <p:cNvSpPr/>
          <p:nvPr>
            <p:custDataLst>
              <p:tags r:id="rId122"/>
            </p:custDataLst>
          </p:nvPr>
        </p:nvSpPr>
        <p:spPr bwMode="auto">
          <a:xfrm>
            <a:off x="6392033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36" name="矩形 6535">
            <a:extLst>
              <a:ext uri="{FF2B5EF4-FFF2-40B4-BE49-F238E27FC236}">
                <a16:creationId xmlns:a16="http://schemas.microsoft.com/office/drawing/2014/main" id="{8C209859-2184-4CE7-B2A2-6A6BC37D92CD}"/>
              </a:ext>
            </a:extLst>
          </p:cNvPr>
          <p:cNvSpPr/>
          <p:nvPr>
            <p:custDataLst>
              <p:tags r:id="rId123"/>
            </p:custDataLst>
          </p:nvPr>
        </p:nvSpPr>
        <p:spPr bwMode="auto">
          <a:xfrm>
            <a:off x="6501378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37" name="矩形 6536">
            <a:extLst>
              <a:ext uri="{FF2B5EF4-FFF2-40B4-BE49-F238E27FC236}">
                <a16:creationId xmlns:a16="http://schemas.microsoft.com/office/drawing/2014/main" id="{362F69A0-F7F8-43EE-99B2-BF16102988D2}"/>
              </a:ext>
            </a:extLst>
          </p:cNvPr>
          <p:cNvSpPr/>
          <p:nvPr>
            <p:custDataLst>
              <p:tags r:id="rId124"/>
            </p:custDataLst>
          </p:nvPr>
        </p:nvSpPr>
        <p:spPr bwMode="auto">
          <a:xfrm>
            <a:off x="6610724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38" name="矩形 6537">
            <a:extLst>
              <a:ext uri="{FF2B5EF4-FFF2-40B4-BE49-F238E27FC236}">
                <a16:creationId xmlns:a16="http://schemas.microsoft.com/office/drawing/2014/main" id="{BEC427B0-3EE7-49D1-96D4-5A4803D6AF55}"/>
              </a:ext>
            </a:extLst>
          </p:cNvPr>
          <p:cNvSpPr/>
          <p:nvPr>
            <p:custDataLst>
              <p:tags r:id="rId125"/>
            </p:custDataLst>
          </p:nvPr>
        </p:nvSpPr>
        <p:spPr bwMode="auto">
          <a:xfrm>
            <a:off x="6392033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39" name="矩形 6538">
            <a:extLst>
              <a:ext uri="{FF2B5EF4-FFF2-40B4-BE49-F238E27FC236}">
                <a16:creationId xmlns:a16="http://schemas.microsoft.com/office/drawing/2014/main" id="{06F53355-834B-4EFD-9FAD-C5DB86AD061A}"/>
              </a:ext>
            </a:extLst>
          </p:cNvPr>
          <p:cNvSpPr/>
          <p:nvPr>
            <p:custDataLst>
              <p:tags r:id="rId126"/>
            </p:custDataLst>
          </p:nvPr>
        </p:nvSpPr>
        <p:spPr bwMode="auto">
          <a:xfrm>
            <a:off x="6501378" y="374676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40" name="矩形 6539">
            <a:extLst>
              <a:ext uri="{FF2B5EF4-FFF2-40B4-BE49-F238E27FC236}">
                <a16:creationId xmlns:a16="http://schemas.microsoft.com/office/drawing/2014/main" id="{59B1C541-2992-49BD-AF52-40C19CC70740}"/>
              </a:ext>
            </a:extLst>
          </p:cNvPr>
          <p:cNvSpPr/>
          <p:nvPr>
            <p:custDataLst>
              <p:tags r:id="rId127"/>
            </p:custDataLst>
          </p:nvPr>
        </p:nvSpPr>
        <p:spPr bwMode="auto">
          <a:xfrm>
            <a:off x="6610724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41" name="矩形 6540">
            <a:extLst>
              <a:ext uri="{FF2B5EF4-FFF2-40B4-BE49-F238E27FC236}">
                <a16:creationId xmlns:a16="http://schemas.microsoft.com/office/drawing/2014/main" id="{F19BF9BC-28D6-4673-985D-50B361DCD5B8}"/>
              </a:ext>
            </a:extLst>
          </p:cNvPr>
          <p:cNvSpPr/>
          <p:nvPr>
            <p:custDataLst>
              <p:tags r:id="rId128"/>
            </p:custDataLst>
          </p:nvPr>
        </p:nvSpPr>
        <p:spPr bwMode="auto">
          <a:xfrm>
            <a:off x="6392033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42" name="矩形 6541">
            <a:extLst>
              <a:ext uri="{FF2B5EF4-FFF2-40B4-BE49-F238E27FC236}">
                <a16:creationId xmlns:a16="http://schemas.microsoft.com/office/drawing/2014/main" id="{9A16D807-D300-427B-B543-05D262B6A365}"/>
              </a:ext>
            </a:extLst>
          </p:cNvPr>
          <p:cNvSpPr/>
          <p:nvPr>
            <p:custDataLst>
              <p:tags r:id="rId129"/>
            </p:custDataLst>
          </p:nvPr>
        </p:nvSpPr>
        <p:spPr bwMode="auto">
          <a:xfrm>
            <a:off x="6501378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43" name="矩形 6542">
            <a:extLst>
              <a:ext uri="{FF2B5EF4-FFF2-40B4-BE49-F238E27FC236}">
                <a16:creationId xmlns:a16="http://schemas.microsoft.com/office/drawing/2014/main" id="{18DA6009-CC35-44F9-A0CF-A43061416CFE}"/>
              </a:ext>
            </a:extLst>
          </p:cNvPr>
          <p:cNvSpPr/>
          <p:nvPr>
            <p:custDataLst>
              <p:tags r:id="rId130"/>
            </p:custDataLst>
          </p:nvPr>
        </p:nvSpPr>
        <p:spPr bwMode="auto">
          <a:xfrm>
            <a:off x="6610724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5" name="矩形 6554">
            <a:extLst>
              <a:ext uri="{FF2B5EF4-FFF2-40B4-BE49-F238E27FC236}">
                <a16:creationId xmlns:a16="http://schemas.microsoft.com/office/drawing/2014/main" id="{C6CB8F2F-BF3A-4667-8FE3-22DE0146F1E8}"/>
              </a:ext>
            </a:extLst>
          </p:cNvPr>
          <p:cNvSpPr/>
          <p:nvPr>
            <p:custDataLst>
              <p:tags r:id="rId131"/>
            </p:custDataLst>
          </p:nvPr>
        </p:nvSpPr>
        <p:spPr bwMode="auto">
          <a:xfrm>
            <a:off x="5735960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6" name="矩形 6555">
            <a:extLst>
              <a:ext uri="{FF2B5EF4-FFF2-40B4-BE49-F238E27FC236}">
                <a16:creationId xmlns:a16="http://schemas.microsoft.com/office/drawing/2014/main" id="{04C79C54-C886-4FFF-B5E0-01C3ABF59B69}"/>
              </a:ext>
            </a:extLst>
          </p:cNvPr>
          <p:cNvSpPr/>
          <p:nvPr>
            <p:custDataLst>
              <p:tags r:id="rId132"/>
            </p:custDataLst>
          </p:nvPr>
        </p:nvSpPr>
        <p:spPr bwMode="auto">
          <a:xfrm>
            <a:off x="5845305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7" name="矩形 6556">
            <a:extLst>
              <a:ext uri="{FF2B5EF4-FFF2-40B4-BE49-F238E27FC236}">
                <a16:creationId xmlns:a16="http://schemas.microsoft.com/office/drawing/2014/main" id="{390B73A7-4B1D-400A-AF72-B5CE1D09A0F9}"/>
              </a:ext>
            </a:extLst>
          </p:cNvPr>
          <p:cNvSpPr/>
          <p:nvPr>
            <p:custDataLst>
              <p:tags r:id="rId133"/>
            </p:custDataLst>
          </p:nvPr>
        </p:nvSpPr>
        <p:spPr bwMode="auto">
          <a:xfrm>
            <a:off x="5954651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8" name="矩形 6557">
            <a:extLst>
              <a:ext uri="{FF2B5EF4-FFF2-40B4-BE49-F238E27FC236}">
                <a16:creationId xmlns:a16="http://schemas.microsoft.com/office/drawing/2014/main" id="{819A7F3D-82E8-4390-85C8-6DB1B50D2402}"/>
              </a:ext>
            </a:extLst>
          </p:cNvPr>
          <p:cNvSpPr/>
          <p:nvPr>
            <p:custDataLst>
              <p:tags r:id="rId134"/>
            </p:custDataLst>
          </p:nvPr>
        </p:nvSpPr>
        <p:spPr bwMode="auto">
          <a:xfrm>
            <a:off x="5735960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9" name="矩形 6558">
            <a:extLst>
              <a:ext uri="{FF2B5EF4-FFF2-40B4-BE49-F238E27FC236}">
                <a16:creationId xmlns:a16="http://schemas.microsoft.com/office/drawing/2014/main" id="{79BB858C-96A9-424C-AAF1-324746D33B93}"/>
              </a:ext>
            </a:extLst>
          </p:cNvPr>
          <p:cNvSpPr/>
          <p:nvPr>
            <p:custDataLst>
              <p:tags r:id="rId135"/>
            </p:custDataLst>
          </p:nvPr>
        </p:nvSpPr>
        <p:spPr bwMode="auto">
          <a:xfrm>
            <a:off x="5845305" y="309069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60" name="矩形 6559">
            <a:extLst>
              <a:ext uri="{FF2B5EF4-FFF2-40B4-BE49-F238E27FC236}">
                <a16:creationId xmlns:a16="http://schemas.microsoft.com/office/drawing/2014/main" id="{2537CE80-5C56-42A9-9084-4EBEB0EF5693}"/>
              </a:ext>
            </a:extLst>
          </p:cNvPr>
          <p:cNvSpPr/>
          <p:nvPr>
            <p:custDataLst>
              <p:tags r:id="rId136"/>
            </p:custDataLst>
          </p:nvPr>
        </p:nvSpPr>
        <p:spPr bwMode="auto">
          <a:xfrm>
            <a:off x="5954651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61" name="矩形 6560">
            <a:extLst>
              <a:ext uri="{FF2B5EF4-FFF2-40B4-BE49-F238E27FC236}">
                <a16:creationId xmlns:a16="http://schemas.microsoft.com/office/drawing/2014/main" id="{4D0419EB-813A-4407-AAFD-6270CE097395}"/>
              </a:ext>
            </a:extLst>
          </p:cNvPr>
          <p:cNvSpPr/>
          <p:nvPr>
            <p:custDataLst>
              <p:tags r:id="rId137"/>
            </p:custDataLst>
          </p:nvPr>
        </p:nvSpPr>
        <p:spPr bwMode="auto">
          <a:xfrm>
            <a:off x="5735960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62" name="矩形 6561">
            <a:extLst>
              <a:ext uri="{FF2B5EF4-FFF2-40B4-BE49-F238E27FC236}">
                <a16:creationId xmlns:a16="http://schemas.microsoft.com/office/drawing/2014/main" id="{E9C6C21C-941E-46B1-9EC5-095623B2AC5D}"/>
              </a:ext>
            </a:extLst>
          </p:cNvPr>
          <p:cNvSpPr/>
          <p:nvPr>
            <p:custDataLst>
              <p:tags r:id="rId138"/>
            </p:custDataLst>
          </p:nvPr>
        </p:nvSpPr>
        <p:spPr bwMode="auto">
          <a:xfrm>
            <a:off x="5845305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63" name="矩形 6562">
            <a:extLst>
              <a:ext uri="{FF2B5EF4-FFF2-40B4-BE49-F238E27FC236}">
                <a16:creationId xmlns:a16="http://schemas.microsoft.com/office/drawing/2014/main" id="{AFA085A9-D0B1-4ACA-AF58-C593D1026EF2}"/>
              </a:ext>
            </a:extLst>
          </p:cNvPr>
          <p:cNvSpPr/>
          <p:nvPr>
            <p:custDataLst>
              <p:tags r:id="rId139"/>
            </p:custDataLst>
          </p:nvPr>
        </p:nvSpPr>
        <p:spPr bwMode="auto">
          <a:xfrm>
            <a:off x="5954651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75" name="矩形 6574">
            <a:extLst>
              <a:ext uri="{FF2B5EF4-FFF2-40B4-BE49-F238E27FC236}">
                <a16:creationId xmlns:a16="http://schemas.microsoft.com/office/drawing/2014/main" id="{287DF149-B073-4B9E-B209-4C6927F6C6EE}"/>
              </a:ext>
            </a:extLst>
          </p:cNvPr>
          <p:cNvSpPr/>
          <p:nvPr>
            <p:custDataLst>
              <p:tags r:id="rId140"/>
            </p:custDataLst>
          </p:nvPr>
        </p:nvSpPr>
        <p:spPr bwMode="auto">
          <a:xfrm>
            <a:off x="6063996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76" name="矩形 6575">
            <a:extLst>
              <a:ext uri="{FF2B5EF4-FFF2-40B4-BE49-F238E27FC236}">
                <a16:creationId xmlns:a16="http://schemas.microsoft.com/office/drawing/2014/main" id="{5B6FAF5A-1B23-4D83-A6A2-333D920BBD80}"/>
              </a:ext>
            </a:extLst>
          </p:cNvPr>
          <p:cNvSpPr/>
          <p:nvPr>
            <p:custDataLst>
              <p:tags r:id="rId141"/>
            </p:custDataLst>
          </p:nvPr>
        </p:nvSpPr>
        <p:spPr bwMode="auto">
          <a:xfrm>
            <a:off x="6173342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77" name="矩形 6576">
            <a:extLst>
              <a:ext uri="{FF2B5EF4-FFF2-40B4-BE49-F238E27FC236}">
                <a16:creationId xmlns:a16="http://schemas.microsoft.com/office/drawing/2014/main" id="{452BF5EF-D694-4135-991C-4F66989210BE}"/>
              </a:ext>
            </a:extLst>
          </p:cNvPr>
          <p:cNvSpPr/>
          <p:nvPr>
            <p:custDataLst>
              <p:tags r:id="rId142"/>
            </p:custDataLst>
          </p:nvPr>
        </p:nvSpPr>
        <p:spPr bwMode="auto">
          <a:xfrm>
            <a:off x="6282687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78" name="矩形 6577">
            <a:extLst>
              <a:ext uri="{FF2B5EF4-FFF2-40B4-BE49-F238E27FC236}">
                <a16:creationId xmlns:a16="http://schemas.microsoft.com/office/drawing/2014/main" id="{E518F8BF-6B97-4A4B-B206-B98FBDD5F55C}"/>
              </a:ext>
            </a:extLst>
          </p:cNvPr>
          <p:cNvSpPr/>
          <p:nvPr>
            <p:custDataLst>
              <p:tags r:id="rId143"/>
            </p:custDataLst>
          </p:nvPr>
        </p:nvSpPr>
        <p:spPr bwMode="auto">
          <a:xfrm>
            <a:off x="6063996" y="30906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79" name="矩形 6578">
            <a:extLst>
              <a:ext uri="{FF2B5EF4-FFF2-40B4-BE49-F238E27FC236}">
                <a16:creationId xmlns:a16="http://schemas.microsoft.com/office/drawing/2014/main" id="{247F188C-99BF-404A-840F-26BB50A6F2AB}"/>
              </a:ext>
            </a:extLst>
          </p:cNvPr>
          <p:cNvSpPr/>
          <p:nvPr>
            <p:custDataLst>
              <p:tags r:id="rId144"/>
            </p:custDataLst>
          </p:nvPr>
        </p:nvSpPr>
        <p:spPr bwMode="auto">
          <a:xfrm>
            <a:off x="6173342" y="309069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80" name="矩形 6579">
            <a:extLst>
              <a:ext uri="{FF2B5EF4-FFF2-40B4-BE49-F238E27FC236}">
                <a16:creationId xmlns:a16="http://schemas.microsoft.com/office/drawing/2014/main" id="{54BB6A90-F6DA-4EDA-9894-D05F2FE90C86}"/>
              </a:ext>
            </a:extLst>
          </p:cNvPr>
          <p:cNvSpPr/>
          <p:nvPr>
            <p:custDataLst>
              <p:tags r:id="rId145"/>
            </p:custDataLst>
          </p:nvPr>
        </p:nvSpPr>
        <p:spPr bwMode="auto">
          <a:xfrm>
            <a:off x="6282687" y="30906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81" name="矩形 6580">
            <a:extLst>
              <a:ext uri="{FF2B5EF4-FFF2-40B4-BE49-F238E27FC236}">
                <a16:creationId xmlns:a16="http://schemas.microsoft.com/office/drawing/2014/main" id="{9A3A26E1-E9B6-4D29-9CB4-36BDCB9876A3}"/>
              </a:ext>
            </a:extLst>
          </p:cNvPr>
          <p:cNvSpPr/>
          <p:nvPr>
            <p:custDataLst>
              <p:tags r:id="rId146"/>
            </p:custDataLst>
          </p:nvPr>
        </p:nvSpPr>
        <p:spPr bwMode="auto">
          <a:xfrm>
            <a:off x="6063996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82" name="矩形 6581">
            <a:extLst>
              <a:ext uri="{FF2B5EF4-FFF2-40B4-BE49-F238E27FC236}">
                <a16:creationId xmlns:a16="http://schemas.microsoft.com/office/drawing/2014/main" id="{0ADCD945-59C5-4F00-B426-DF0748FA49FA}"/>
              </a:ext>
            </a:extLst>
          </p:cNvPr>
          <p:cNvSpPr/>
          <p:nvPr>
            <p:custDataLst>
              <p:tags r:id="rId147"/>
            </p:custDataLst>
          </p:nvPr>
        </p:nvSpPr>
        <p:spPr bwMode="auto">
          <a:xfrm>
            <a:off x="6173342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83" name="矩形 6582">
            <a:extLst>
              <a:ext uri="{FF2B5EF4-FFF2-40B4-BE49-F238E27FC236}">
                <a16:creationId xmlns:a16="http://schemas.microsoft.com/office/drawing/2014/main" id="{FC9F70D8-C3D6-44B7-AC6F-114039FDC5F2}"/>
              </a:ext>
            </a:extLst>
          </p:cNvPr>
          <p:cNvSpPr/>
          <p:nvPr>
            <p:custDataLst>
              <p:tags r:id="rId148"/>
            </p:custDataLst>
          </p:nvPr>
        </p:nvSpPr>
        <p:spPr bwMode="auto">
          <a:xfrm>
            <a:off x="6282687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95" name="矩形 6594">
            <a:extLst>
              <a:ext uri="{FF2B5EF4-FFF2-40B4-BE49-F238E27FC236}">
                <a16:creationId xmlns:a16="http://schemas.microsoft.com/office/drawing/2014/main" id="{31210972-A124-4A38-86F4-0CE1746FC381}"/>
              </a:ext>
            </a:extLst>
          </p:cNvPr>
          <p:cNvSpPr/>
          <p:nvPr>
            <p:custDataLst>
              <p:tags r:id="rId149"/>
            </p:custDataLst>
          </p:nvPr>
        </p:nvSpPr>
        <p:spPr bwMode="auto">
          <a:xfrm>
            <a:off x="6392033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96" name="矩形 6595">
            <a:extLst>
              <a:ext uri="{FF2B5EF4-FFF2-40B4-BE49-F238E27FC236}">
                <a16:creationId xmlns:a16="http://schemas.microsoft.com/office/drawing/2014/main" id="{ADF6C436-73F7-420D-A026-28CB8DD91C7B}"/>
              </a:ext>
            </a:extLst>
          </p:cNvPr>
          <p:cNvSpPr/>
          <p:nvPr>
            <p:custDataLst>
              <p:tags r:id="rId150"/>
            </p:custDataLst>
          </p:nvPr>
        </p:nvSpPr>
        <p:spPr bwMode="auto">
          <a:xfrm>
            <a:off x="6501378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97" name="矩形 6596">
            <a:extLst>
              <a:ext uri="{FF2B5EF4-FFF2-40B4-BE49-F238E27FC236}">
                <a16:creationId xmlns:a16="http://schemas.microsoft.com/office/drawing/2014/main" id="{3AFD04BE-FE8A-4AFD-86FB-DE3294627F04}"/>
              </a:ext>
            </a:extLst>
          </p:cNvPr>
          <p:cNvSpPr/>
          <p:nvPr>
            <p:custDataLst>
              <p:tags r:id="rId151"/>
            </p:custDataLst>
          </p:nvPr>
        </p:nvSpPr>
        <p:spPr bwMode="auto">
          <a:xfrm>
            <a:off x="6610724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98" name="矩形 6597">
            <a:extLst>
              <a:ext uri="{FF2B5EF4-FFF2-40B4-BE49-F238E27FC236}">
                <a16:creationId xmlns:a16="http://schemas.microsoft.com/office/drawing/2014/main" id="{066848C3-364E-41E6-BE34-EC0FBF1DE721}"/>
              </a:ext>
            </a:extLst>
          </p:cNvPr>
          <p:cNvSpPr/>
          <p:nvPr>
            <p:custDataLst>
              <p:tags r:id="rId152"/>
            </p:custDataLst>
          </p:nvPr>
        </p:nvSpPr>
        <p:spPr bwMode="auto">
          <a:xfrm>
            <a:off x="6392033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99" name="矩形 6598">
            <a:extLst>
              <a:ext uri="{FF2B5EF4-FFF2-40B4-BE49-F238E27FC236}">
                <a16:creationId xmlns:a16="http://schemas.microsoft.com/office/drawing/2014/main" id="{2FCC578B-FAAE-43FC-BD16-A21D7052E9BE}"/>
              </a:ext>
            </a:extLst>
          </p:cNvPr>
          <p:cNvSpPr/>
          <p:nvPr>
            <p:custDataLst>
              <p:tags r:id="rId153"/>
            </p:custDataLst>
          </p:nvPr>
        </p:nvSpPr>
        <p:spPr bwMode="auto">
          <a:xfrm>
            <a:off x="6501378" y="309069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00" name="矩形 6599">
            <a:extLst>
              <a:ext uri="{FF2B5EF4-FFF2-40B4-BE49-F238E27FC236}">
                <a16:creationId xmlns:a16="http://schemas.microsoft.com/office/drawing/2014/main" id="{8AE38ABC-6220-4A53-9807-C560E0F62200}"/>
              </a:ext>
            </a:extLst>
          </p:cNvPr>
          <p:cNvSpPr/>
          <p:nvPr>
            <p:custDataLst>
              <p:tags r:id="rId154"/>
            </p:custDataLst>
          </p:nvPr>
        </p:nvSpPr>
        <p:spPr bwMode="auto">
          <a:xfrm>
            <a:off x="6610724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01" name="矩形 6600">
            <a:extLst>
              <a:ext uri="{FF2B5EF4-FFF2-40B4-BE49-F238E27FC236}">
                <a16:creationId xmlns:a16="http://schemas.microsoft.com/office/drawing/2014/main" id="{3EEDE995-4EAC-4152-9FCC-9191BFF933B2}"/>
              </a:ext>
            </a:extLst>
          </p:cNvPr>
          <p:cNvSpPr/>
          <p:nvPr>
            <p:custDataLst>
              <p:tags r:id="rId155"/>
            </p:custDataLst>
          </p:nvPr>
        </p:nvSpPr>
        <p:spPr bwMode="auto">
          <a:xfrm>
            <a:off x="6392033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02" name="矩形 6601">
            <a:extLst>
              <a:ext uri="{FF2B5EF4-FFF2-40B4-BE49-F238E27FC236}">
                <a16:creationId xmlns:a16="http://schemas.microsoft.com/office/drawing/2014/main" id="{810344A0-A8AE-425E-90F5-2CC94FB4F1B1}"/>
              </a:ext>
            </a:extLst>
          </p:cNvPr>
          <p:cNvSpPr/>
          <p:nvPr>
            <p:custDataLst>
              <p:tags r:id="rId156"/>
            </p:custDataLst>
          </p:nvPr>
        </p:nvSpPr>
        <p:spPr bwMode="auto">
          <a:xfrm>
            <a:off x="6501378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03" name="矩形 6602">
            <a:extLst>
              <a:ext uri="{FF2B5EF4-FFF2-40B4-BE49-F238E27FC236}">
                <a16:creationId xmlns:a16="http://schemas.microsoft.com/office/drawing/2014/main" id="{1759229D-F57C-4EEB-BA02-A73041F9A6F2}"/>
              </a:ext>
            </a:extLst>
          </p:cNvPr>
          <p:cNvSpPr/>
          <p:nvPr>
            <p:custDataLst>
              <p:tags r:id="rId157"/>
            </p:custDataLst>
          </p:nvPr>
        </p:nvSpPr>
        <p:spPr bwMode="auto">
          <a:xfrm>
            <a:off x="6610724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15" name="矩形 6614">
            <a:extLst>
              <a:ext uri="{FF2B5EF4-FFF2-40B4-BE49-F238E27FC236}">
                <a16:creationId xmlns:a16="http://schemas.microsoft.com/office/drawing/2014/main" id="{8076FA50-A985-4019-BBD4-76D1F1EE39D5}"/>
              </a:ext>
            </a:extLst>
          </p:cNvPr>
          <p:cNvSpPr/>
          <p:nvPr>
            <p:custDataLst>
              <p:tags r:id="rId158"/>
            </p:custDataLst>
          </p:nvPr>
        </p:nvSpPr>
        <p:spPr bwMode="auto">
          <a:xfrm>
            <a:off x="7704179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16" name="矩形 6615">
            <a:extLst>
              <a:ext uri="{FF2B5EF4-FFF2-40B4-BE49-F238E27FC236}">
                <a16:creationId xmlns:a16="http://schemas.microsoft.com/office/drawing/2014/main" id="{556A9E8C-1732-4D67-A834-33D689BF7FB6}"/>
              </a:ext>
            </a:extLst>
          </p:cNvPr>
          <p:cNvSpPr/>
          <p:nvPr>
            <p:custDataLst>
              <p:tags r:id="rId159"/>
            </p:custDataLst>
          </p:nvPr>
        </p:nvSpPr>
        <p:spPr bwMode="auto">
          <a:xfrm>
            <a:off x="7813524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17" name="矩形 6616">
            <a:extLst>
              <a:ext uri="{FF2B5EF4-FFF2-40B4-BE49-F238E27FC236}">
                <a16:creationId xmlns:a16="http://schemas.microsoft.com/office/drawing/2014/main" id="{59E17AE1-DBA3-43A2-BC8E-58079ACB7B22}"/>
              </a:ext>
            </a:extLst>
          </p:cNvPr>
          <p:cNvSpPr/>
          <p:nvPr>
            <p:custDataLst>
              <p:tags r:id="rId160"/>
            </p:custDataLst>
          </p:nvPr>
        </p:nvSpPr>
        <p:spPr bwMode="auto">
          <a:xfrm>
            <a:off x="7922870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18" name="矩形 6617">
            <a:extLst>
              <a:ext uri="{FF2B5EF4-FFF2-40B4-BE49-F238E27FC236}">
                <a16:creationId xmlns:a16="http://schemas.microsoft.com/office/drawing/2014/main" id="{5D3FBDB2-EE26-47EB-AA1E-E80F592AF73D}"/>
              </a:ext>
            </a:extLst>
          </p:cNvPr>
          <p:cNvSpPr/>
          <p:nvPr>
            <p:custDataLst>
              <p:tags r:id="rId161"/>
            </p:custDataLst>
          </p:nvPr>
        </p:nvSpPr>
        <p:spPr bwMode="auto">
          <a:xfrm>
            <a:off x="7704179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19" name="矩形 6618">
            <a:extLst>
              <a:ext uri="{FF2B5EF4-FFF2-40B4-BE49-F238E27FC236}">
                <a16:creationId xmlns:a16="http://schemas.microsoft.com/office/drawing/2014/main" id="{90200FC4-F82D-4294-A03E-1E5F149E8036}"/>
              </a:ext>
            </a:extLst>
          </p:cNvPr>
          <p:cNvSpPr/>
          <p:nvPr>
            <p:custDataLst>
              <p:tags r:id="rId162"/>
            </p:custDataLst>
          </p:nvPr>
        </p:nvSpPr>
        <p:spPr bwMode="auto">
          <a:xfrm>
            <a:off x="7813524" y="341873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20" name="矩形 6619">
            <a:extLst>
              <a:ext uri="{FF2B5EF4-FFF2-40B4-BE49-F238E27FC236}">
                <a16:creationId xmlns:a16="http://schemas.microsoft.com/office/drawing/2014/main" id="{8DBE60C9-839E-4236-BB9D-9CB06B7DBBC9}"/>
              </a:ext>
            </a:extLst>
          </p:cNvPr>
          <p:cNvSpPr/>
          <p:nvPr>
            <p:custDataLst>
              <p:tags r:id="rId163"/>
            </p:custDataLst>
          </p:nvPr>
        </p:nvSpPr>
        <p:spPr bwMode="auto">
          <a:xfrm>
            <a:off x="7922870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21" name="矩形 6620">
            <a:extLst>
              <a:ext uri="{FF2B5EF4-FFF2-40B4-BE49-F238E27FC236}">
                <a16:creationId xmlns:a16="http://schemas.microsoft.com/office/drawing/2014/main" id="{393A805C-4CBD-4843-B1CD-B0C8FC8E800E}"/>
              </a:ext>
            </a:extLst>
          </p:cNvPr>
          <p:cNvSpPr/>
          <p:nvPr>
            <p:custDataLst>
              <p:tags r:id="rId164"/>
            </p:custDataLst>
          </p:nvPr>
        </p:nvSpPr>
        <p:spPr bwMode="auto">
          <a:xfrm>
            <a:off x="7704179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22" name="矩形 6621">
            <a:extLst>
              <a:ext uri="{FF2B5EF4-FFF2-40B4-BE49-F238E27FC236}">
                <a16:creationId xmlns:a16="http://schemas.microsoft.com/office/drawing/2014/main" id="{3130B569-8945-42A5-A8D8-48D76DD777C2}"/>
              </a:ext>
            </a:extLst>
          </p:cNvPr>
          <p:cNvSpPr/>
          <p:nvPr>
            <p:custDataLst>
              <p:tags r:id="rId165"/>
            </p:custDataLst>
          </p:nvPr>
        </p:nvSpPr>
        <p:spPr bwMode="auto">
          <a:xfrm>
            <a:off x="7813524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23" name="矩形 6622">
            <a:extLst>
              <a:ext uri="{FF2B5EF4-FFF2-40B4-BE49-F238E27FC236}">
                <a16:creationId xmlns:a16="http://schemas.microsoft.com/office/drawing/2014/main" id="{75A1BBC2-FDA3-4DC8-8981-BE4DFB137254}"/>
              </a:ext>
            </a:extLst>
          </p:cNvPr>
          <p:cNvSpPr/>
          <p:nvPr>
            <p:custDataLst>
              <p:tags r:id="rId166"/>
            </p:custDataLst>
          </p:nvPr>
        </p:nvSpPr>
        <p:spPr bwMode="auto">
          <a:xfrm>
            <a:off x="7922870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35" name="矩形 6634">
            <a:extLst>
              <a:ext uri="{FF2B5EF4-FFF2-40B4-BE49-F238E27FC236}">
                <a16:creationId xmlns:a16="http://schemas.microsoft.com/office/drawing/2014/main" id="{C5B29566-2BC9-4FF1-AD1F-2932D4F04B25}"/>
              </a:ext>
            </a:extLst>
          </p:cNvPr>
          <p:cNvSpPr/>
          <p:nvPr>
            <p:custDataLst>
              <p:tags r:id="rId167"/>
            </p:custDataLst>
          </p:nvPr>
        </p:nvSpPr>
        <p:spPr bwMode="auto">
          <a:xfrm>
            <a:off x="8360252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36" name="矩形 6635">
            <a:extLst>
              <a:ext uri="{FF2B5EF4-FFF2-40B4-BE49-F238E27FC236}">
                <a16:creationId xmlns:a16="http://schemas.microsoft.com/office/drawing/2014/main" id="{45113424-8279-4C7B-897A-ECAF36F34EDF}"/>
              </a:ext>
            </a:extLst>
          </p:cNvPr>
          <p:cNvSpPr/>
          <p:nvPr>
            <p:custDataLst>
              <p:tags r:id="rId168"/>
            </p:custDataLst>
          </p:nvPr>
        </p:nvSpPr>
        <p:spPr bwMode="auto">
          <a:xfrm>
            <a:off x="8469597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37" name="矩形 6636">
            <a:extLst>
              <a:ext uri="{FF2B5EF4-FFF2-40B4-BE49-F238E27FC236}">
                <a16:creationId xmlns:a16="http://schemas.microsoft.com/office/drawing/2014/main" id="{45CAEA6C-E29E-49A5-9DF5-EF021DA45C7A}"/>
              </a:ext>
            </a:extLst>
          </p:cNvPr>
          <p:cNvSpPr/>
          <p:nvPr>
            <p:custDataLst>
              <p:tags r:id="rId169"/>
            </p:custDataLst>
          </p:nvPr>
        </p:nvSpPr>
        <p:spPr bwMode="auto">
          <a:xfrm>
            <a:off x="8578943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38" name="矩形 6637">
            <a:extLst>
              <a:ext uri="{FF2B5EF4-FFF2-40B4-BE49-F238E27FC236}">
                <a16:creationId xmlns:a16="http://schemas.microsoft.com/office/drawing/2014/main" id="{6A6F4F1F-5213-48DA-A4AF-9606F79295A1}"/>
              </a:ext>
            </a:extLst>
          </p:cNvPr>
          <p:cNvSpPr/>
          <p:nvPr>
            <p:custDataLst>
              <p:tags r:id="rId170"/>
            </p:custDataLst>
          </p:nvPr>
        </p:nvSpPr>
        <p:spPr bwMode="auto">
          <a:xfrm>
            <a:off x="8360252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39" name="矩形 6638">
            <a:extLst>
              <a:ext uri="{FF2B5EF4-FFF2-40B4-BE49-F238E27FC236}">
                <a16:creationId xmlns:a16="http://schemas.microsoft.com/office/drawing/2014/main" id="{8769D0B0-A010-4963-96C3-1A2ACA7EE31C}"/>
              </a:ext>
            </a:extLst>
          </p:cNvPr>
          <p:cNvSpPr/>
          <p:nvPr>
            <p:custDataLst>
              <p:tags r:id="rId171"/>
            </p:custDataLst>
          </p:nvPr>
        </p:nvSpPr>
        <p:spPr bwMode="auto">
          <a:xfrm>
            <a:off x="8469597" y="341873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40" name="矩形 6639">
            <a:extLst>
              <a:ext uri="{FF2B5EF4-FFF2-40B4-BE49-F238E27FC236}">
                <a16:creationId xmlns:a16="http://schemas.microsoft.com/office/drawing/2014/main" id="{13C09E0F-DED4-4296-895D-54471FEAA24B}"/>
              </a:ext>
            </a:extLst>
          </p:cNvPr>
          <p:cNvSpPr/>
          <p:nvPr>
            <p:custDataLst>
              <p:tags r:id="rId172"/>
            </p:custDataLst>
          </p:nvPr>
        </p:nvSpPr>
        <p:spPr bwMode="auto">
          <a:xfrm>
            <a:off x="8578943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41" name="矩形 6640">
            <a:extLst>
              <a:ext uri="{FF2B5EF4-FFF2-40B4-BE49-F238E27FC236}">
                <a16:creationId xmlns:a16="http://schemas.microsoft.com/office/drawing/2014/main" id="{418C1B85-E91A-470F-A52A-06DD36FFB3E9}"/>
              </a:ext>
            </a:extLst>
          </p:cNvPr>
          <p:cNvSpPr/>
          <p:nvPr>
            <p:custDataLst>
              <p:tags r:id="rId173"/>
            </p:custDataLst>
          </p:nvPr>
        </p:nvSpPr>
        <p:spPr bwMode="auto">
          <a:xfrm>
            <a:off x="8360252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42" name="矩形 6641">
            <a:extLst>
              <a:ext uri="{FF2B5EF4-FFF2-40B4-BE49-F238E27FC236}">
                <a16:creationId xmlns:a16="http://schemas.microsoft.com/office/drawing/2014/main" id="{15EA9512-74A8-4C1C-8C73-3EBB82249A8B}"/>
              </a:ext>
            </a:extLst>
          </p:cNvPr>
          <p:cNvSpPr/>
          <p:nvPr>
            <p:custDataLst>
              <p:tags r:id="rId174"/>
            </p:custDataLst>
          </p:nvPr>
        </p:nvSpPr>
        <p:spPr bwMode="auto">
          <a:xfrm>
            <a:off x="8469597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43" name="矩形 6642">
            <a:extLst>
              <a:ext uri="{FF2B5EF4-FFF2-40B4-BE49-F238E27FC236}">
                <a16:creationId xmlns:a16="http://schemas.microsoft.com/office/drawing/2014/main" id="{6AEB582B-D7BB-4015-831C-17CA4857BADE}"/>
              </a:ext>
            </a:extLst>
          </p:cNvPr>
          <p:cNvSpPr/>
          <p:nvPr>
            <p:custDataLst>
              <p:tags r:id="rId175"/>
            </p:custDataLst>
          </p:nvPr>
        </p:nvSpPr>
        <p:spPr bwMode="auto">
          <a:xfrm>
            <a:off x="8578943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55" name="矩形 6654">
            <a:extLst>
              <a:ext uri="{FF2B5EF4-FFF2-40B4-BE49-F238E27FC236}">
                <a16:creationId xmlns:a16="http://schemas.microsoft.com/office/drawing/2014/main" id="{66FE509D-3500-43FC-B0CE-188690B5B0E6}"/>
              </a:ext>
            </a:extLst>
          </p:cNvPr>
          <p:cNvSpPr/>
          <p:nvPr>
            <p:custDataLst>
              <p:tags r:id="rId176"/>
            </p:custDataLst>
          </p:nvPr>
        </p:nvSpPr>
        <p:spPr bwMode="auto">
          <a:xfrm>
            <a:off x="7704179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56" name="矩形 6655">
            <a:extLst>
              <a:ext uri="{FF2B5EF4-FFF2-40B4-BE49-F238E27FC236}">
                <a16:creationId xmlns:a16="http://schemas.microsoft.com/office/drawing/2014/main" id="{7A9363F4-8438-4A06-9C42-E50F12EA6696}"/>
              </a:ext>
            </a:extLst>
          </p:cNvPr>
          <p:cNvSpPr/>
          <p:nvPr>
            <p:custDataLst>
              <p:tags r:id="rId177"/>
            </p:custDataLst>
          </p:nvPr>
        </p:nvSpPr>
        <p:spPr bwMode="auto">
          <a:xfrm>
            <a:off x="7813524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57" name="矩形 6656">
            <a:extLst>
              <a:ext uri="{FF2B5EF4-FFF2-40B4-BE49-F238E27FC236}">
                <a16:creationId xmlns:a16="http://schemas.microsoft.com/office/drawing/2014/main" id="{93BC1E90-DE6B-4555-80AA-43957F70D69C}"/>
              </a:ext>
            </a:extLst>
          </p:cNvPr>
          <p:cNvSpPr/>
          <p:nvPr>
            <p:custDataLst>
              <p:tags r:id="rId178"/>
            </p:custDataLst>
          </p:nvPr>
        </p:nvSpPr>
        <p:spPr bwMode="auto">
          <a:xfrm>
            <a:off x="7922870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58" name="矩形 6657">
            <a:extLst>
              <a:ext uri="{FF2B5EF4-FFF2-40B4-BE49-F238E27FC236}">
                <a16:creationId xmlns:a16="http://schemas.microsoft.com/office/drawing/2014/main" id="{1104CC18-5E3A-4E24-ADBF-AA551E25736C}"/>
              </a:ext>
            </a:extLst>
          </p:cNvPr>
          <p:cNvSpPr/>
          <p:nvPr>
            <p:custDataLst>
              <p:tags r:id="rId179"/>
            </p:custDataLst>
          </p:nvPr>
        </p:nvSpPr>
        <p:spPr bwMode="auto">
          <a:xfrm>
            <a:off x="7704179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59" name="矩形 6658">
            <a:extLst>
              <a:ext uri="{FF2B5EF4-FFF2-40B4-BE49-F238E27FC236}">
                <a16:creationId xmlns:a16="http://schemas.microsoft.com/office/drawing/2014/main" id="{36B2D9F1-8F51-46FF-96A7-B53B5A74CF60}"/>
              </a:ext>
            </a:extLst>
          </p:cNvPr>
          <p:cNvSpPr/>
          <p:nvPr>
            <p:custDataLst>
              <p:tags r:id="rId180"/>
            </p:custDataLst>
          </p:nvPr>
        </p:nvSpPr>
        <p:spPr bwMode="auto">
          <a:xfrm>
            <a:off x="7813524" y="374676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60" name="矩形 6659">
            <a:extLst>
              <a:ext uri="{FF2B5EF4-FFF2-40B4-BE49-F238E27FC236}">
                <a16:creationId xmlns:a16="http://schemas.microsoft.com/office/drawing/2014/main" id="{643F7076-4865-45E4-A9B7-CABD355691C3}"/>
              </a:ext>
            </a:extLst>
          </p:cNvPr>
          <p:cNvSpPr/>
          <p:nvPr>
            <p:custDataLst>
              <p:tags r:id="rId181"/>
            </p:custDataLst>
          </p:nvPr>
        </p:nvSpPr>
        <p:spPr bwMode="auto">
          <a:xfrm>
            <a:off x="7922870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61" name="矩形 6660">
            <a:extLst>
              <a:ext uri="{FF2B5EF4-FFF2-40B4-BE49-F238E27FC236}">
                <a16:creationId xmlns:a16="http://schemas.microsoft.com/office/drawing/2014/main" id="{E9CCFC94-3A19-49AF-BB6D-5F1D75558E22}"/>
              </a:ext>
            </a:extLst>
          </p:cNvPr>
          <p:cNvSpPr/>
          <p:nvPr>
            <p:custDataLst>
              <p:tags r:id="rId182"/>
            </p:custDataLst>
          </p:nvPr>
        </p:nvSpPr>
        <p:spPr bwMode="auto">
          <a:xfrm>
            <a:off x="7704179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62" name="矩形 6661">
            <a:extLst>
              <a:ext uri="{FF2B5EF4-FFF2-40B4-BE49-F238E27FC236}">
                <a16:creationId xmlns:a16="http://schemas.microsoft.com/office/drawing/2014/main" id="{F0A243E2-4E88-43E1-B176-E6E760343E68}"/>
              </a:ext>
            </a:extLst>
          </p:cNvPr>
          <p:cNvSpPr/>
          <p:nvPr>
            <p:custDataLst>
              <p:tags r:id="rId183"/>
            </p:custDataLst>
          </p:nvPr>
        </p:nvSpPr>
        <p:spPr bwMode="auto">
          <a:xfrm>
            <a:off x="7813524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63" name="矩形 6662">
            <a:extLst>
              <a:ext uri="{FF2B5EF4-FFF2-40B4-BE49-F238E27FC236}">
                <a16:creationId xmlns:a16="http://schemas.microsoft.com/office/drawing/2014/main" id="{C262131D-0884-4D73-A1A9-0ACB2F1F1491}"/>
              </a:ext>
            </a:extLst>
          </p:cNvPr>
          <p:cNvSpPr/>
          <p:nvPr>
            <p:custDataLst>
              <p:tags r:id="rId184"/>
            </p:custDataLst>
          </p:nvPr>
        </p:nvSpPr>
        <p:spPr bwMode="auto">
          <a:xfrm>
            <a:off x="7922870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75" name="矩形 6674">
            <a:extLst>
              <a:ext uri="{FF2B5EF4-FFF2-40B4-BE49-F238E27FC236}">
                <a16:creationId xmlns:a16="http://schemas.microsoft.com/office/drawing/2014/main" id="{CFB1888E-0BD1-4861-BAD1-16C49CE5F1ED}"/>
              </a:ext>
            </a:extLst>
          </p:cNvPr>
          <p:cNvSpPr/>
          <p:nvPr>
            <p:custDataLst>
              <p:tags r:id="rId185"/>
            </p:custDataLst>
          </p:nvPr>
        </p:nvSpPr>
        <p:spPr bwMode="auto">
          <a:xfrm>
            <a:off x="8032215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76" name="矩形 6675">
            <a:extLst>
              <a:ext uri="{FF2B5EF4-FFF2-40B4-BE49-F238E27FC236}">
                <a16:creationId xmlns:a16="http://schemas.microsoft.com/office/drawing/2014/main" id="{19656B96-726A-4E17-BA62-E8F2D028AF40}"/>
              </a:ext>
            </a:extLst>
          </p:cNvPr>
          <p:cNvSpPr/>
          <p:nvPr>
            <p:custDataLst>
              <p:tags r:id="rId186"/>
            </p:custDataLst>
          </p:nvPr>
        </p:nvSpPr>
        <p:spPr bwMode="auto">
          <a:xfrm>
            <a:off x="8141561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77" name="矩形 6676">
            <a:extLst>
              <a:ext uri="{FF2B5EF4-FFF2-40B4-BE49-F238E27FC236}">
                <a16:creationId xmlns:a16="http://schemas.microsoft.com/office/drawing/2014/main" id="{881CE0C9-321E-4BA0-B7BC-EF3A66430CD8}"/>
              </a:ext>
            </a:extLst>
          </p:cNvPr>
          <p:cNvSpPr/>
          <p:nvPr>
            <p:custDataLst>
              <p:tags r:id="rId187"/>
            </p:custDataLst>
          </p:nvPr>
        </p:nvSpPr>
        <p:spPr bwMode="auto">
          <a:xfrm>
            <a:off x="8250906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78" name="矩形 6677">
            <a:extLst>
              <a:ext uri="{FF2B5EF4-FFF2-40B4-BE49-F238E27FC236}">
                <a16:creationId xmlns:a16="http://schemas.microsoft.com/office/drawing/2014/main" id="{62840F6D-1378-4D2E-B5F6-69B84A1C2004}"/>
              </a:ext>
            </a:extLst>
          </p:cNvPr>
          <p:cNvSpPr/>
          <p:nvPr>
            <p:custDataLst>
              <p:tags r:id="rId188"/>
            </p:custDataLst>
          </p:nvPr>
        </p:nvSpPr>
        <p:spPr bwMode="auto">
          <a:xfrm>
            <a:off x="8032215" y="374676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79" name="矩形 6678">
            <a:extLst>
              <a:ext uri="{FF2B5EF4-FFF2-40B4-BE49-F238E27FC236}">
                <a16:creationId xmlns:a16="http://schemas.microsoft.com/office/drawing/2014/main" id="{639FB1F6-971C-46BC-905D-822DCDA74104}"/>
              </a:ext>
            </a:extLst>
          </p:cNvPr>
          <p:cNvSpPr/>
          <p:nvPr>
            <p:custDataLst>
              <p:tags r:id="rId189"/>
            </p:custDataLst>
          </p:nvPr>
        </p:nvSpPr>
        <p:spPr bwMode="auto">
          <a:xfrm>
            <a:off x="8141561" y="374676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80" name="矩形 6679">
            <a:extLst>
              <a:ext uri="{FF2B5EF4-FFF2-40B4-BE49-F238E27FC236}">
                <a16:creationId xmlns:a16="http://schemas.microsoft.com/office/drawing/2014/main" id="{D7654418-1D73-4A24-9471-21EF1BDD85C6}"/>
              </a:ext>
            </a:extLst>
          </p:cNvPr>
          <p:cNvSpPr/>
          <p:nvPr>
            <p:custDataLst>
              <p:tags r:id="rId190"/>
            </p:custDataLst>
          </p:nvPr>
        </p:nvSpPr>
        <p:spPr bwMode="auto">
          <a:xfrm>
            <a:off x="8250906" y="374676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81" name="矩形 6680">
            <a:extLst>
              <a:ext uri="{FF2B5EF4-FFF2-40B4-BE49-F238E27FC236}">
                <a16:creationId xmlns:a16="http://schemas.microsoft.com/office/drawing/2014/main" id="{D062DD86-A37A-4FAF-B0BE-818CA76C385E}"/>
              </a:ext>
            </a:extLst>
          </p:cNvPr>
          <p:cNvSpPr/>
          <p:nvPr>
            <p:custDataLst>
              <p:tags r:id="rId191"/>
            </p:custDataLst>
          </p:nvPr>
        </p:nvSpPr>
        <p:spPr bwMode="auto">
          <a:xfrm>
            <a:off x="8032215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82" name="矩形 6681">
            <a:extLst>
              <a:ext uri="{FF2B5EF4-FFF2-40B4-BE49-F238E27FC236}">
                <a16:creationId xmlns:a16="http://schemas.microsoft.com/office/drawing/2014/main" id="{72648628-806D-41FE-AFCB-EDB9053C95B1}"/>
              </a:ext>
            </a:extLst>
          </p:cNvPr>
          <p:cNvSpPr/>
          <p:nvPr>
            <p:custDataLst>
              <p:tags r:id="rId192"/>
            </p:custDataLst>
          </p:nvPr>
        </p:nvSpPr>
        <p:spPr bwMode="auto">
          <a:xfrm>
            <a:off x="8141561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83" name="矩形 6682">
            <a:extLst>
              <a:ext uri="{FF2B5EF4-FFF2-40B4-BE49-F238E27FC236}">
                <a16:creationId xmlns:a16="http://schemas.microsoft.com/office/drawing/2014/main" id="{A7B76F3A-9358-4A69-A569-FCEFD62834B2}"/>
              </a:ext>
            </a:extLst>
          </p:cNvPr>
          <p:cNvSpPr/>
          <p:nvPr>
            <p:custDataLst>
              <p:tags r:id="rId193"/>
            </p:custDataLst>
          </p:nvPr>
        </p:nvSpPr>
        <p:spPr bwMode="auto">
          <a:xfrm>
            <a:off x="8250906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95" name="矩形 6694">
            <a:extLst>
              <a:ext uri="{FF2B5EF4-FFF2-40B4-BE49-F238E27FC236}">
                <a16:creationId xmlns:a16="http://schemas.microsoft.com/office/drawing/2014/main" id="{741801B8-0F93-4E83-81CD-F807597E8709}"/>
              </a:ext>
            </a:extLst>
          </p:cNvPr>
          <p:cNvSpPr/>
          <p:nvPr>
            <p:custDataLst>
              <p:tags r:id="rId194"/>
            </p:custDataLst>
          </p:nvPr>
        </p:nvSpPr>
        <p:spPr bwMode="auto">
          <a:xfrm>
            <a:off x="8360252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96" name="矩形 6695">
            <a:extLst>
              <a:ext uri="{FF2B5EF4-FFF2-40B4-BE49-F238E27FC236}">
                <a16:creationId xmlns:a16="http://schemas.microsoft.com/office/drawing/2014/main" id="{83BD414D-CB25-40C1-AF1E-0EBE3879D77F}"/>
              </a:ext>
            </a:extLst>
          </p:cNvPr>
          <p:cNvSpPr/>
          <p:nvPr>
            <p:custDataLst>
              <p:tags r:id="rId195"/>
            </p:custDataLst>
          </p:nvPr>
        </p:nvSpPr>
        <p:spPr bwMode="auto">
          <a:xfrm>
            <a:off x="8469597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97" name="矩形 6696">
            <a:extLst>
              <a:ext uri="{FF2B5EF4-FFF2-40B4-BE49-F238E27FC236}">
                <a16:creationId xmlns:a16="http://schemas.microsoft.com/office/drawing/2014/main" id="{3CD0E102-C6C6-4D58-A6E4-B6B402263844}"/>
              </a:ext>
            </a:extLst>
          </p:cNvPr>
          <p:cNvSpPr/>
          <p:nvPr>
            <p:custDataLst>
              <p:tags r:id="rId196"/>
            </p:custDataLst>
          </p:nvPr>
        </p:nvSpPr>
        <p:spPr bwMode="auto">
          <a:xfrm>
            <a:off x="8578943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98" name="矩形 6697">
            <a:extLst>
              <a:ext uri="{FF2B5EF4-FFF2-40B4-BE49-F238E27FC236}">
                <a16:creationId xmlns:a16="http://schemas.microsoft.com/office/drawing/2014/main" id="{AF1A45EF-CE3F-4203-8C68-A3619A46AE26}"/>
              </a:ext>
            </a:extLst>
          </p:cNvPr>
          <p:cNvSpPr/>
          <p:nvPr>
            <p:custDataLst>
              <p:tags r:id="rId197"/>
            </p:custDataLst>
          </p:nvPr>
        </p:nvSpPr>
        <p:spPr bwMode="auto">
          <a:xfrm>
            <a:off x="8360252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99" name="矩形 6698">
            <a:extLst>
              <a:ext uri="{FF2B5EF4-FFF2-40B4-BE49-F238E27FC236}">
                <a16:creationId xmlns:a16="http://schemas.microsoft.com/office/drawing/2014/main" id="{CC62E9F2-73B4-4762-AD05-1E126DF1963A}"/>
              </a:ext>
            </a:extLst>
          </p:cNvPr>
          <p:cNvSpPr/>
          <p:nvPr>
            <p:custDataLst>
              <p:tags r:id="rId198"/>
            </p:custDataLst>
          </p:nvPr>
        </p:nvSpPr>
        <p:spPr bwMode="auto">
          <a:xfrm>
            <a:off x="8469597" y="374676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00" name="矩形 6699">
            <a:extLst>
              <a:ext uri="{FF2B5EF4-FFF2-40B4-BE49-F238E27FC236}">
                <a16:creationId xmlns:a16="http://schemas.microsoft.com/office/drawing/2014/main" id="{1E2A857C-947D-47C9-A4F6-A438BCACB177}"/>
              </a:ext>
            </a:extLst>
          </p:cNvPr>
          <p:cNvSpPr/>
          <p:nvPr>
            <p:custDataLst>
              <p:tags r:id="rId199"/>
            </p:custDataLst>
          </p:nvPr>
        </p:nvSpPr>
        <p:spPr bwMode="auto">
          <a:xfrm>
            <a:off x="8578943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01" name="矩形 6700">
            <a:extLst>
              <a:ext uri="{FF2B5EF4-FFF2-40B4-BE49-F238E27FC236}">
                <a16:creationId xmlns:a16="http://schemas.microsoft.com/office/drawing/2014/main" id="{3CB68E57-375D-4317-AA21-32422D63F176}"/>
              </a:ext>
            </a:extLst>
          </p:cNvPr>
          <p:cNvSpPr/>
          <p:nvPr>
            <p:custDataLst>
              <p:tags r:id="rId200"/>
            </p:custDataLst>
          </p:nvPr>
        </p:nvSpPr>
        <p:spPr bwMode="auto">
          <a:xfrm>
            <a:off x="8360252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02" name="矩形 6701">
            <a:extLst>
              <a:ext uri="{FF2B5EF4-FFF2-40B4-BE49-F238E27FC236}">
                <a16:creationId xmlns:a16="http://schemas.microsoft.com/office/drawing/2014/main" id="{C2608836-FDDE-4C72-A780-A40F228E32AC}"/>
              </a:ext>
            </a:extLst>
          </p:cNvPr>
          <p:cNvSpPr/>
          <p:nvPr>
            <p:custDataLst>
              <p:tags r:id="rId201"/>
            </p:custDataLst>
          </p:nvPr>
        </p:nvSpPr>
        <p:spPr bwMode="auto">
          <a:xfrm>
            <a:off x="8469597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03" name="矩形 6702">
            <a:extLst>
              <a:ext uri="{FF2B5EF4-FFF2-40B4-BE49-F238E27FC236}">
                <a16:creationId xmlns:a16="http://schemas.microsoft.com/office/drawing/2014/main" id="{8875B3D2-1C00-4DA1-9327-6A5694E782C2}"/>
              </a:ext>
            </a:extLst>
          </p:cNvPr>
          <p:cNvSpPr/>
          <p:nvPr>
            <p:custDataLst>
              <p:tags r:id="rId202"/>
            </p:custDataLst>
          </p:nvPr>
        </p:nvSpPr>
        <p:spPr bwMode="auto">
          <a:xfrm>
            <a:off x="8578943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15" name="矩形 6714">
            <a:extLst>
              <a:ext uri="{FF2B5EF4-FFF2-40B4-BE49-F238E27FC236}">
                <a16:creationId xmlns:a16="http://schemas.microsoft.com/office/drawing/2014/main" id="{1303AA26-F861-4C60-BCAC-9C992A18C79E}"/>
              </a:ext>
            </a:extLst>
          </p:cNvPr>
          <p:cNvSpPr/>
          <p:nvPr>
            <p:custDataLst>
              <p:tags r:id="rId203"/>
            </p:custDataLst>
          </p:nvPr>
        </p:nvSpPr>
        <p:spPr bwMode="auto">
          <a:xfrm>
            <a:off x="7704179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16" name="矩形 6715">
            <a:extLst>
              <a:ext uri="{FF2B5EF4-FFF2-40B4-BE49-F238E27FC236}">
                <a16:creationId xmlns:a16="http://schemas.microsoft.com/office/drawing/2014/main" id="{0D182B74-F548-4741-9617-7398FA56476D}"/>
              </a:ext>
            </a:extLst>
          </p:cNvPr>
          <p:cNvSpPr/>
          <p:nvPr>
            <p:custDataLst>
              <p:tags r:id="rId204"/>
            </p:custDataLst>
          </p:nvPr>
        </p:nvSpPr>
        <p:spPr bwMode="auto">
          <a:xfrm>
            <a:off x="7813524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17" name="矩形 6716">
            <a:extLst>
              <a:ext uri="{FF2B5EF4-FFF2-40B4-BE49-F238E27FC236}">
                <a16:creationId xmlns:a16="http://schemas.microsoft.com/office/drawing/2014/main" id="{4D9780B4-6D74-4B16-9F27-74F6E847530B}"/>
              </a:ext>
            </a:extLst>
          </p:cNvPr>
          <p:cNvSpPr/>
          <p:nvPr>
            <p:custDataLst>
              <p:tags r:id="rId205"/>
            </p:custDataLst>
          </p:nvPr>
        </p:nvSpPr>
        <p:spPr bwMode="auto">
          <a:xfrm>
            <a:off x="7922870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18" name="矩形 6717">
            <a:extLst>
              <a:ext uri="{FF2B5EF4-FFF2-40B4-BE49-F238E27FC236}">
                <a16:creationId xmlns:a16="http://schemas.microsoft.com/office/drawing/2014/main" id="{3D14770F-2999-4A2D-AF43-8E8E0E6D928B}"/>
              </a:ext>
            </a:extLst>
          </p:cNvPr>
          <p:cNvSpPr/>
          <p:nvPr>
            <p:custDataLst>
              <p:tags r:id="rId206"/>
            </p:custDataLst>
          </p:nvPr>
        </p:nvSpPr>
        <p:spPr bwMode="auto">
          <a:xfrm>
            <a:off x="7704179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19" name="矩形 6718">
            <a:extLst>
              <a:ext uri="{FF2B5EF4-FFF2-40B4-BE49-F238E27FC236}">
                <a16:creationId xmlns:a16="http://schemas.microsoft.com/office/drawing/2014/main" id="{81A67137-63B3-4F0A-BDF2-C17724C3C390}"/>
              </a:ext>
            </a:extLst>
          </p:cNvPr>
          <p:cNvSpPr/>
          <p:nvPr>
            <p:custDataLst>
              <p:tags r:id="rId207"/>
            </p:custDataLst>
          </p:nvPr>
        </p:nvSpPr>
        <p:spPr bwMode="auto">
          <a:xfrm>
            <a:off x="7813524" y="309069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20" name="矩形 6719">
            <a:extLst>
              <a:ext uri="{FF2B5EF4-FFF2-40B4-BE49-F238E27FC236}">
                <a16:creationId xmlns:a16="http://schemas.microsoft.com/office/drawing/2014/main" id="{38D6D5CE-CE54-4C3A-BF54-796CA84DC23D}"/>
              </a:ext>
            </a:extLst>
          </p:cNvPr>
          <p:cNvSpPr/>
          <p:nvPr>
            <p:custDataLst>
              <p:tags r:id="rId208"/>
            </p:custDataLst>
          </p:nvPr>
        </p:nvSpPr>
        <p:spPr bwMode="auto">
          <a:xfrm>
            <a:off x="7922870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21" name="矩形 6720">
            <a:extLst>
              <a:ext uri="{FF2B5EF4-FFF2-40B4-BE49-F238E27FC236}">
                <a16:creationId xmlns:a16="http://schemas.microsoft.com/office/drawing/2014/main" id="{6D732A9C-C669-418B-8CFF-9779941B4535}"/>
              </a:ext>
            </a:extLst>
          </p:cNvPr>
          <p:cNvSpPr/>
          <p:nvPr>
            <p:custDataLst>
              <p:tags r:id="rId209"/>
            </p:custDataLst>
          </p:nvPr>
        </p:nvSpPr>
        <p:spPr bwMode="auto">
          <a:xfrm>
            <a:off x="7704179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22" name="矩形 6721">
            <a:extLst>
              <a:ext uri="{FF2B5EF4-FFF2-40B4-BE49-F238E27FC236}">
                <a16:creationId xmlns:a16="http://schemas.microsoft.com/office/drawing/2014/main" id="{5E34ACD7-991F-4848-8AA1-00D70802A645}"/>
              </a:ext>
            </a:extLst>
          </p:cNvPr>
          <p:cNvSpPr/>
          <p:nvPr>
            <p:custDataLst>
              <p:tags r:id="rId210"/>
            </p:custDataLst>
          </p:nvPr>
        </p:nvSpPr>
        <p:spPr bwMode="auto">
          <a:xfrm>
            <a:off x="7813524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23" name="矩形 6722">
            <a:extLst>
              <a:ext uri="{FF2B5EF4-FFF2-40B4-BE49-F238E27FC236}">
                <a16:creationId xmlns:a16="http://schemas.microsoft.com/office/drawing/2014/main" id="{0069B393-4DA1-4DF8-B37B-6DFD130E5799}"/>
              </a:ext>
            </a:extLst>
          </p:cNvPr>
          <p:cNvSpPr/>
          <p:nvPr>
            <p:custDataLst>
              <p:tags r:id="rId211"/>
            </p:custDataLst>
          </p:nvPr>
        </p:nvSpPr>
        <p:spPr bwMode="auto">
          <a:xfrm>
            <a:off x="7922870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35" name="矩形 6734">
            <a:extLst>
              <a:ext uri="{FF2B5EF4-FFF2-40B4-BE49-F238E27FC236}">
                <a16:creationId xmlns:a16="http://schemas.microsoft.com/office/drawing/2014/main" id="{B8C7A92E-87FD-413C-8A3D-8DED51B7706B}"/>
              </a:ext>
            </a:extLst>
          </p:cNvPr>
          <p:cNvSpPr/>
          <p:nvPr>
            <p:custDataLst>
              <p:tags r:id="rId212"/>
            </p:custDataLst>
          </p:nvPr>
        </p:nvSpPr>
        <p:spPr bwMode="auto">
          <a:xfrm>
            <a:off x="8032215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36" name="矩形 6735">
            <a:extLst>
              <a:ext uri="{FF2B5EF4-FFF2-40B4-BE49-F238E27FC236}">
                <a16:creationId xmlns:a16="http://schemas.microsoft.com/office/drawing/2014/main" id="{71B64CC3-C4F1-42A6-8D1E-1051F26924E1}"/>
              </a:ext>
            </a:extLst>
          </p:cNvPr>
          <p:cNvSpPr/>
          <p:nvPr>
            <p:custDataLst>
              <p:tags r:id="rId213"/>
            </p:custDataLst>
          </p:nvPr>
        </p:nvSpPr>
        <p:spPr bwMode="auto">
          <a:xfrm>
            <a:off x="8141561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37" name="矩形 6736">
            <a:extLst>
              <a:ext uri="{FF2B5EF4-FFF2-40B4-BE49-F238E27FC236}">
                <a16:creationId xmlns:a16="http://schemas.microsoft.com/office/drawing/2014/main" id="{753FF7AE-5EA3-4D66-BF90-F7A517DDDFC0}"/>
              </a:ext>
            </a:extLst>
          </p:cNvPr>
          <p:cNvSpPr/>
          <p:nvPr>
            <p:custDataLst>
              <p:tags r:id="rId214"/>
            </p:custDataLst>
          </p:nvPr>
        </p:nvSpPr>
        <p:spPr bwMode="auto">
          <a:xfrm>
            <a:off x="8250906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38" name="矩形 6737">
            <a:extLst>
              <a:ext uri="{FF2B5EF4-FFF2-40B4-BE49-F238E27FC236}">
                <a16:creationId xmlns:a16="http://schemas.microsoft.com/office/drawing/2014/main" id="{13E1FEC2-689C-44F0-8B7B-59C7F1E13982}"/>
              </a:ext>
            </a:extLst>
          </p:cNvPr>
          <p:cNvSpPr/>
          <p:nvPr>
            <p:custDataLst>
              <p:tags r:id="rId215"/>
            </p:custDataLst>
          </p:nvPr>
        </p:nvSpPr>
        <p:spPr bwMode="auto">
          <a:xfrm>
            <a:off x="8032215" y="30906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39" name="矩形 6738">
            <a:extLst>
              <a:ext uri="{FF2B5EF4-FFF2-40B4-BE49-F238E27FC236}">
                <a16:creationId xmlns:a16="http://schemas.microsoft.com/office/drawing/2014/main" id="{B43B1485-C9DC-4190-B0C8-B906093FD4B3}"/>
              </a:ext>
            </a:extLst>
          </p:cNvPr>
          <p:cNvSpPr/>
          <p:nvPr>
            <p:custDataLst>
              <p:tags r:id="rId216"/>
            </p:custDataLst>
          </p:nvPr>
        </p:nvSpPr>
        <p:spPr bwMode="auto">
          <a:xfrm>
            <a:off x="8141561" y="309069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40" name="矩形 6739">
            <a:extLst>
              <a:ext uri="{FF2B5EF4-FFF2-40B4-BE49-F238E27FC236}">
                <a16:creationId xmlns:a16="http://schemas.microsoft.com/office/drawing/2014/main" id="{ACABF2D5-6BB6-4286-89A4-0F0DCA93C8E6}"/>
              </a:ext>
            </a:extLst>
          </p:cNvPr>
          <p:cNvSpPr/>
          <p:nvPr>
            <p:custDataLst>
              <p:tags r:id="rId217"/>
            </p:custDataLst>
          </p:nvPr>
        </p:nvSpPr>
        <p:spPr bwMode="auto">
          <a:xfrm>
            <a:off x="8250906" y="30906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41" name="矩形 6740">
            <a:extLst>
              <a:ext uri="{FF2B5EF4-FFF2-40B4-BE49-F238E27FC236}">
                <a16:creationId xmlns:a16="http://schemas.microsoft.com/office/drawing/2014/main" id="{E1128E60-2315-4D76-8153-6C5E37758696}"/>
              </a:ext>
            </a:extLst>
          </p:cNvPr>
          <p:cNvSpPr/>
          <p:nvPr>
            <p:custDataLst>
              <p:tags r:id="rId218"/>
            </p:custDataLst>
          </p:nvPr>
        </p:nvSpPr>
        <p:spPr bwMode="auto">
          <a:xfrm>
            <a:off x="8032215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42" name="矩形 6741">
            <a:extLst>
              <a:ext uri="{FF2B5EF4-FFF2-40B4-BE49-F238E27FC236}">
                <a16:creationId xmlns:a16="http://schemas.microsoft.com/office/drawing/2014/main" id="{06A76AAE-6C4D-4FBC-A538-4245A585041D}"/>
              </a:ext>
            </a:extLst>
          </p:cNvPr>
          <p:cNvSpPr/>
          <p:nvPr>
            <p:custDataLst>
              <p:tags r:id="rId219"/>
            </p:custDataLst>
          </p:nvPr>
        </p:nvSpPr>
        <p:spPr bwMode="auto">
          <a:xfrm>
            <a:off x="8141561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43" name="矩形 6742">
            <a:extLst>
              <a:ext uri="{FF2B5EF4-FFF2-40B4-BE49-F238E27FC236}">
                <a16:creationId xmlns:a16="http://schemas.microsoft.com/office/drawing/2014/main" id="{058EC262-E581-4ECC-B603-F4A9CA3076DF}"/>
              </a:ext>
            </a:extLst>
          </p:cNvPr>
          <p:cNvSpPr/>
          <p:nvPr>
            <p:custDataLst>
              <p:tags r:id="rId220"/>
            </p:custDataLst>
          </p:nvPr>
        </p:nvSpPr>
        <p:spPr bwMode="auto">
          <a:xfrm>
            <a:off x="8250906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5" name="矩形 6754">
            <a:extLst>
              <a:ext uri="{FF2B5EF4-FFF2-40B4-BE49-F238E27FC236}">
                <a16:creationId xmlns:a16="http://schemas.microsoft.com/office/drawing/2014/main" id="{2B821924-073C-4CD2-B48C-00109584E10E}"/>
              </a:ext>
            </a:extLst>
          </p:cNvPr>
          <p:cNvSpPr/>
          <p:nvPr>
            <p:custDataLst>
              <p:tags r:id="rId221"/>
            </p:custDataLst>
          </p:nvPr>
        </p:nvSpPr>
        <p:spPr bwMode="auto">
          <a:xfrm>
            <a:off x="8360252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6" name="矩形 6755">
            <a:extLst>
              <a:ext uri="{FF2B5EF4-FFF2-40B4-BE49-F238E27FC236}">
                <a16:creationId xmlns:a16="http://schemas.microsoft.com/office/drawing/2014/main" id="{B9119351-7408-44C5-8396-3C0943760573}"/>
              </a:ext>
            </a:extLst>
          </p:cNvPr>
          <p:cNvSpPr/>
          <p:nvPr>
            <p:custDataLst>
              <p:tags r:id="rId222"/>
            </p:custDataLst>
          </p:nvPr>
        </p:nvSpPr>
        <p:spPr bwMode="auto">
          <a:xfrm>
            <a:off x="8469597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7" name="矩形 6756">
            <a:extLst>
              <a:ext uri="{FF2B5EF4-FFF2-40B4-BE49-F238E27FC236}">
                <a16:creationId xmlns:a16="http://schemas.microsoft.com/office/drawing/2014/main" id="{6760D439-DFAC-4D83-AF52-2577C8EF59F2}"/>
              </a:ext>
            </a:extLst>
          </p:cNvPr>
          <p:cNvSpPr/>
          <p:nvPr>
            <p:custDataLst>
              <p:tags r:id="rId223"/>
            </p:custDataLst>
          </p:nvPr>
        </p:nvSpPr>
        <p:spPr bwMode="auto">
          <a:xfrm>
            <a:off x="8578943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8" name="矩形 6757">
            <a:extLst>
              <a:ext uri="{FF2B5EF4-FFF2-40B4-BE49-F238E27FC236}">
                <a16:creationId xmlns:a16="http://schemas.microsoft.com/office/drawing/2014/main" id="{D4971D93-BD89-4C46-8303-FE439BE3FB46}"/>
              </a:ext>
            </a:extLst>
          </p:cNvPr>
          <p:cNvSpPr/>
          <p:nvPr>
            <p:custDataLst>
              <p:tags r:id="rId224"/>
            </p:custDataLst>
          </p:nvPr>
        </p:nvSpPr>
        <p:spPr bwMode="auto">
          <a:xfrm>
            <a:off x="8360252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9" name="矩形 6758">
            <a:extLst>
              <a:ext uri="{FF2B5EF4-FFF2-40B4-BE49-F238E27FC236}">
                <a16:creationId xmlns:a16="http://schemas.microsoft.com/office/drawing/2014/main" id="{CCA69BFA-9343-4935-925E-DF2B77DD76A3}"/>
              </a:ext>
            </a:extLst>
          </p:cNvPr>
          <p:cNvSpPr/>
          <p:nvPr>
            <p:custDataLst>
              <p:tags r:id="rId225"/>
            </p:custDataLst>
          </p:nvPr>
        </p:nvSpPr>
        <p:spPr bwMode="auto">
          <a:xfrm>
            <a:off x="8469597" y="309069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60" name="矩形 6759">
            <a:extLst>
              <a:ext uri="{FF2B5EF4-FFF2-40B4-BE49-F238E27FC236}">
                <a16:creationId xmlns:a16="http://schemas.microsoft.com/office/drawing/2014/main" id="{7F37F6F9-A5DF-4723-9636-D1CBE5F84CCC}"/>
              </a:ext>
            </a:extLst>
          </p:cNvPr>
          <p:cNvSpPr/>
          <p:nvPr>
            <p:custDataLst>
              <p:tags r:id="rId226"/>
            </p:custDataLst>
          </p:nvPr>
        </p:nvSpPr>
        <p:spPr bwMode="auto">
          <a:xfrm>
            <a:off x="8578943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61" name="矩形 6760">
            <a:extLst>
              <a:ext uri="{FF2B5EF4-FFF2-40B4-BE49-F238E27FC236}">
                <a16:creationId xmlns:a16="http://schemas.microsoft.com/office/drawing/2014/main" id="{F96E2559-7897-4A2E-AA5E-B995BCD8C461}"/>
              </a:ext>
            </a:extLst>
          </p:cNvPr>
          <p:cNvSpPr/>
          <p:nvPr>
            <p:custDataLst>
              <p:tags r:id="rId227"/>
            </p:custDataLst>
          </p:nvPr>
        </p:nvSpPr>
        <p:spPr bwMode="auto">
          <a:xfrm>
            <a:off x="8360252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62" name="矩形 6761">
            <a:extLst>
              <a:ext uri="{FF2B5EF4-FFF2-40B4-BE49-F238E27FC236}">
                <a16:creationId xmlns:a16="http://schemas.microsoft.com/office/drawing/2014/main" id="{421A2A77-A9D1-449E-9235-C6FF5354ABB9}"/>
              </a:ext>
            </a:extLst>
          </p:cNvPr>
          <p:cNvSpPr/>
          <p:nvPr>
            <p:custDataLst>
              <p:tags r:id="rId228"/>
            </p:custDataLst>
          </p:nvPr>
        </p:nvSpPr>
        <p:spPr bwMode="auto">
          <a:xfrm>
            <a:off x="8469597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63" name="矩形 6762">
            <a:extLst>
              <a:ext uri="{FF2B5EF4-FFF2-40B4-BE49-F238E27FC236}">
                <a16:creationId xmlns:a16="http://schemas.microsoft.com/office/drawing/2014/main" id="{8576FAF4-D49D-43DB-A4D4-E0A452F18D6F}"/>
              </a:ext>
            </a:extLst>
          </p:cNvPr>
          <p:cNvSpPr/>
          <p:nvPr>
            <p:custDataLst>
              <p:tags r:id="rId229"/>
            </p:custDataLst>
          </p:nvPr>
        </p:nvSpPr>
        <p:spPr bwMode="auto">
          <a:xfrm>
            <a:off x="8578943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75" name="矩形 6774">
            <a:extLst>
              <a:ext uri="{FF2B5EF4-FFF2-40B4-BE49-F238E27FC236}">
                <a16:creationId xmlns:a16="http://schemas.microsoft.com/office/drawing/2014/main" id="{8DDA3EE5-B7BD-4278-9865-53E1121C2A0E}"/>
              </a:ext>
            </a:extLst>
          </p:cNvPr>
          <p:cNvSpPr/>
          <p:nvPr>
            <p:custDataLst>
              <p:tags r:id="rId230"/>
            </p:custDataLst>
          </p:nvPr>
        </p:nvSpPr>
        <p:spPr bwMode="auto">
          <a:xfrm>
            <a:off x="5735960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76" name="矩形 6775">
            <a:extLst>
              <a:ext uri="{FF2B5EF4-FFF2-40B4-BE49-F238E27FC236}">
                <a16:creationId xmlns:a16="http://schemas.microsoft.com/office/drawing/2014/main" id="{D5E64BE9-316A-4769-BB89-92F4A878AD9A}"/>
              </a:ext>
            </a:extLst>
          </p:cNvPr>
          <p:cNvSpPr/>
          <p:nvPr>
            <p:custDataLst>
              <p:tags r:id="rId231"/>
            </p:custDataLst>
          </p:nvPr>
        </p:nvSpPr>
        <p:spPr bwMode="auto">
          <a:xfrm>
            <a:off x="5845305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77" name="矩形 6776">
            <a:extLst>
              <a:ext uri="{FF2B5EF4-FFF2-40B4-BE49-F238E27FC236}">
                <a16:creationId xmlns:a16="http://schemas.microsoft.com/office/drawing/2014/main" id="{4FD32A95-2D5F-4DAA-959A-FEC152B61C6C}"/>
              </a:ext>
            </a:extLst>
          </p:cNvPr>
          <p:cNvSpPr/>
          <p:nvPr>
            <p:custDataLst>
              <p:tags r:id="rId232"/>
            </p:custDataLst>
          </p:nvPr>
        </p:nvSpPr>
        <p:spPr bwMode="auto">
          <a:xfrm>
            <a:off x="5954651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78" name="矩形 6777">
            <a:extLst>
              <a:ext uri="{FF2B5EF4-FFF2-40B4-BE49-F238E27FC236}">
                <a16:creationId xmlns:a16="http://schemas.microsoft.com/office/drawing/2014/main" id="{20BC5802-64A3-46AE-945A-1B59360B92A3}"/>
              </a:ext>
            </a:extLst>
          </p:cNvPr>
          <p:cNvSpPr/>
          <p:nvPr>
            <p:custDataLst>
              <p:tags r:id="rId233"/>
            </p:custDataLst>
          </p:nvPr>
        </p:nvSpPr>
        <p:spPr bwMode="auto">
          <a:xfrm>
            <a:off x="5735960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79" name="矩形 6778">
            <a:extLst>
              <a:ext uri="{FF2B5EF4-FFF2-40B4-BE49-F238E27FC236}">
                <a16:creationId xmlns:a16="http://schemas.microsoft.com/office/drawing/2014/main" id="{F6D82E62-8795-4820-A533-1512CC2AF10E}"/>
              </a:ext>
            </a:extLst>
          </p:cNvPr>
          <p:cNvSpPr/>
          <p:nvPr>
            <p:custDataLst>
              <p:tags r:id="rId234"/>
            </p:custDataLst>
          </p:nvPr>
        </p:nvSpPr>
        <p:spPr bwMode="auto">
          <a:xfrm>
            <a:off x="5845305" y="440284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80" name="矩形 6779">
            <a:extLst>
              <a:ext uri="{FF2B5EF4-FFF2-40B4-BE49-F238E27FC236}">
                <a16:creationId xmlns:a16="http://schemas.microsoft.com/office/drawing/2014/main" id="{1BBDF0AB-5E76-4EFE-9A6D-AB1D197E43FE}"/>
              </a:ext>
            </a:extLst>
          </p:cNvPr>
          <p:cNvSpPr/>
          <p:nvPr>
            <p:custDataLst>
              <p:tags r:id="rId235"/>
            </p:custDataLst>
          </p:nvPr>
        </p:nvSpPr>
        <p:spPr bwMode="auto">
          <a:xfrm>
            <a:off x="5954651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81" name="矩形 6780">
            <a:extLst>
              <a:ext uri="{FF2B5EF4-FFF2-40B4-BE49-F238E27FC236}">
                <a16:creationId xmlns:a16="http://schemas.microsoft.com/office/drawing/2014/main" id="{3B902ABB-4B29-4990-8878-1EDB77F586EC}"/>
              </a:ext>
            </a:extLst>
          </p:cNvPr>
          <p:cNvSpPr/>
          <p:nvPr>
            <p:custDataLst>
              <p:tags r:id="rId236"/>
            </p:custDataLst>
          </p:nvPr>
        </p:nvSpPr>
        <p:spPr bwMode="auto">
          <a:xfrm>
            <a:off x="5735960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82" name="矩形 6781">
            <a:extLst>
              <a:ext uri="{FF2B5EF4-FFF2-40B4-BE49-F238E27FC236}">
                <a16:creationId xmlns:a16="http://schemas.microsoft.com/office/drawing/2014/main" id="{26997F00-8697-4477-909E-2649AB197E4B}"/>
              </a:ext>
            </a:extLst>
          </p:cNvPr>
          <p:cNvSpPr/>
          <p:nvPr>
            <p:custDataLst>
              <p:tags r:id="rId237"/>
            </p:custDataLst>
          </p:nvPr>
        </p:nvSpPr>
        <p:spPr bwMode="auto">
          <a:xfrm>
            <a:off x="5845305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83" name="矩形 6782">
            <a:extLst>
              <a:ext uri="{FF2B5EF4-FFF2-40B4-BE49-F238E27FC236}">
                <a16:creationId xmlns:a16="http://schemas.microsoft.com/office/drawing/2014/main" id="{C342532B-F597-4249-990E-4288332CAA4C}"/>
              </a:ext>
            </a:extLst>
          </p:cNvPr>
          <p:cNvSpPr/>
          <p:nvPr>
            <p:custDataLst>
              <p:tags r:id="rId238"/>
            </p:custDataLst>
          </p:nvPr>
        </p:nvSpPr>
        <p:spPr bwMode="auto">
          <a:xfrm>
            <a:off x="5954651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95" name="矩形 6794">
            <a:extLst>
              <a:ext uri="{FF2B5EF4-FFF2-40B4-BE49-F238E27FC236}">
                <a16:creationId xmlns:a16="http://schemas.microsoft.com/office/drawing/2014/main" id="{13299201-60D1-4C88-8D46-9AA6877B1878}"/>
              </a:ext>
            </a:extLst>
          </p:cNvPr>
          <p:cNvSpPr/>
          <p:nvPr>
            <p:custDataLst>
              <p:tags r:id="rId239"/>
            </p:custDataLst>
          </p:nvPr>
        </p:nvSpPr>
        <p:spPr bwMode="auto">
          <a:xfrm>
            <a:off x="6392033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96" name="矩形 6795">
            <a:extLst>
              <a:ext uri="{FF2B5EF4-FFF2-40B4-BE49-F238E27FC236}">
                <a16:creationId xmlns:a16="http://schemas.microsoft.com/office/drawing/2014/main" id="{23722FB9-F3A2-4420-BBBF-7F54DBB4B0EF}"/>
              </a:ext>
            </a:extLst>
          </p:cNvPr>
          <p:cNvSpPr/>
          <p:nvPr>
            <p:custDataLst>
              <p:tags r:id="rId240"/>
            </p:custDataLst>
          </p:nvPr>
        </p:nvSpPr>
        <p:spPr bwMode="auto">
          <a:xfrm>
            <a:off x="6501378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97" name="矩形 6796">
            <a:extLst>
              <a:ext uri="{FF2B5EF4-FFF2-40B4-BE49-F238E27FC236}">
                <a16:creationId xmlns:a16="http://schemas.microsoft.com/office/drawing/2014/main" id="{EA7456FF-F786-4075-BD19-9A46BC0ED2E6}"/>
              </a:ext>
            </a:extLst>
          </p:cNvPr>
          <p:cNvSpPr/>
          <p:nvPr>
            <p:custDataLst>
              <p:tags r:id="rId241"/>
            </p:custDataLst>
          </p:nvPr>
        </p:nvSpPr>
        <p:spPr bwMode="auto">
          <a:xfrm>
            <a:off x="6610724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98" name="矩形 6797">
            <a:extLst>
              <a:ext uri="{FF2B5EF4-FFF2-40B4-BE49-F238E27FC236}">
                <a16:creationId xmlns:a16="http://schemas.microsoft.com/office/drawing/2014/main" id="{8B7BE0D7-4A3A-4AC1-B283-0192BB87AAA1}"/>
              </a:ext>
            </a:extLst>
          </p:cNvPr>
          <p:cNvSpPr/>
          <p:nvPr>
            <p:custDataLst>
              <p:tags r:id="rId242"/>
            </p:custDataLst>
          </p:nvPr>
        </p:nvSpPr>
        <p:spPr bwMode="auto">
          <a:xfrm>
            <a:off x="6392033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99" name="矩形 6798">
            <a:extLst>
              <a:ext uri="{FF2B5EF4-FFF2-40B4-BE49-F238E27FC236}">
                <a16:creationId xmlns:a16="http://schemas.microsoft.com/office/drawing/2014/main" id="{053F98BE-E4CD-4026-98D9-226CEEF2C708}"/>
              </a:ext>
            </a:extLst>
          </p:cNvPr>
          <p:cNvSpPr/>
          <p:nvPr>
            <p:custDataLst>
              <p:tags r:id="rId243"/>
            </p:custDataLst>
          </p:nvPr>
        </p:nvSpPr>
        <p:spPr bwMode="auto">
          <a:xfrm>
            <a:off x="6501378" y="440284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00" name="矩形 6799">
            <a:extLst>
              <a:ext uri="{FF2B5EF4-FFF2-40B4-BE49-F238E27FC236}">
                <a16:creationId xmlns:a16="http://schemas.microsoft.com/office/drawing/2014/main" id="{2E8BE5ED-FC59-4F5D-B31B-67CAFFFE98A4}"/>
              </a:ext>
            </a:extLst>
          </p:cNvPr>
          <p:cNvSpPr/>
          <p:nvPr>
            <p:custDataLst>
              <p:tags r:id="rId244"/>
            </p:custDataLst>
          </p:nvPr>
        </p:nvSpPr>
        <p:spPr bwMode="auto">
          <a:xfrm>
            <a:off x="6610724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01" name="矩形 6800">
            <a:extLst>
              <a:ext uri="{FF2B5EF4-FFF2-40B4-BE49-F238E27FC236}">
                <a16:creationId xmlns:a16="http://schemas.microsoft.com/office/drawing/2014/main" id="{4C0EDA4E-0476-41CC-BDD7-138D05A37A79}"/>
              </a:ext>
            </a:extLst>
          </p:cNvPr>
          <p:cNvSpPr/>
          <p:nvPr>
            <p:custDataLst>
              <p:tags r:id="rId245"/>
            </p:custDataLst>
          </p:nvPr>
        </p:nvSpPr>
        <p:spPr bwMode="auto">
          <a:xfrm>
            <a:off x="6392033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02" name="矩形 6801">
            <a:extLst>
              <a:ext uri="{FF2B5EF4-FFF2-40B4-BE49-F238E27FC236}">
                <a16:creationId xmlns:a16="http://schemas.microsoft.com/office/drawing/2014/main" id="{FE795D29-DB4F-4615-B105-93014671D55F}"/>
              </a:ext>
            </a:extLst>
          </p:cNvPr>
          <p:cNvSpPr/>
          <p:nvPr>
            <p:custDataLst>
              <p:tags r:id="rId246"/>
            </p:custDataLst>
          </p:nvPr>
        </p:nvSpPr>
        <p:spPr bwMode="auto">
          <a:xfrm>
            <a:off x="6501378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03" name="矩形 6802">
            <a:extLst>
              <a:ext uri="{FF2B5EF4-FFF2-40B4-BE49-F238E27FC236}">
                <a16:creationId xmlns:a16="http://schemas.microsoft.com/office/drawing/2014/main" id="{D347B4BE-1B49-4E65-B8E6-EBB3E88AA32A}"/>
              </a:ext>
            </a:extLst>
          </p:cNvPr>
          <p:cNvSpPr/>
          <p:nvPr>
            <p:custDataLst>
              <p:tags r:id="rId247"/>
            </p:custDataLst>
          </p:nvPr>
        </p:nvSpPr>
        <p:spPr bwMode="auto">
          <a:xfrm>
            <a:off x="6610724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15" name="矩形 6814">
            <a:extLst>
              <a:ext uri="{FF2B5EF4-FFF2-40B4-BE49-F238E27FC236}">
                <a16:creationId xmlns:a16="http://schemas.microsoft.com/office/drawing/2014/main" id="{6C21A99C-BF29-423E-9C41-9BBFAC667738}"/>
              </a:ext>
            </a:extLst>
          </p:cNvPr>
          <p:cNvSpPr/>
          <p:nvPr>
            <p:custDataLst>
              <p:tags r:id="rId248"/>
            </p:custDataLst>
          </p:nvPr>
        </p:nvSpPr>
        <p:spPr bwMode="auto">
          <a:xfrm>
            <a:off x="5735960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16" name="矩形 6815">
            <a:extLst>
              <a:ext uri="{FF2B5EF4-FFF2-40B4-BE49-F238E27FC236}">
                <a16:creationId xmlns:a16="http://schemas.microsoft.com/office/drawing/2014/main" id="{2F714123-8776-4CD0-BC05-CF8E0DB06A75}"/>
              </a:ext>
            </a:extLst>
          </p:cNvPr>
          <p:cNvSpPr/>
          <p:nvPr>
            <p:custDataLst>
              <p:tags r:id="rId249"/>
            </p:custDataLst>
          </p:nvPr>
        </p:nvSpPr>
        <p:spPr bwMode="auto">
          <a:xfrm>
            <a:off x="5845305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17" name="矩形 6816">
            <a:extLst>
              <a:ext uri="{FF2B5EF4-FFF2-40B4-BE49-F238E27FC236}">
                <a16:creationId xmlns:a16="http://schemas.microsoft.com/office/drawing/2014/main" id="{47E81908-043A-4F25-85DF-21DA8A9C9A87}"/>
              </a:ext>
            </a:extLst>
          </p:cNvPr>
          <p:cNvSpPr/>
          <p:nvPr>
            <p:custDataLst>
              <p:tags r:id="rId250"/>
            </p:custDataLst>
          </p:nvPr>
        </p:nvSpPr>
        <p:spPr bwMode="auto">
          <a:xfrm>
            <a:off x="5954651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18" name="矩形 6817">
            <a:extLst>
              <a:ext uri="{FF2B5EF4-FFF2-40B4-BE49-F238E27FC236}">
                <a16:creationId xmlns:a16="http://schemas.microsoft.com/office/drawing/2014/main" id="{4F2706D4-0E56-4924-93EE-18B124556DE3}"/>
              </a:ext>
            </a:extLst>
          </p:cNvPr>
          <p:cNvSpPr/>
          <p:nvPr>
            <p:custDataLst>
              <p:tags r:id="rId251"/>
            </p:custDataLst>
          </p:nvPr>
        </p:nvSpPr>
        <p:spPr bwMode="auto">
          <a:xfrm>
            <a:off x="5735960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19" name="矩形 6818">
            <a:extLst>
              <a:ext uri="{FF2B5EF4-FFF2-40B4-BE49-F238E27FC236}">
                <a16:creationId xmlns:a16="http://schemas.microsoft.com/office/drawing/2014/main" id="{FE6E7C3A-DA14-417F-B145-84AC5E8AED95}"/>
              </a:ext>
            </a:extLst>
          </p:cNvPr>
          <p:cNvSpPr/>
          <p:nvPr>
            <p:custDataLst>
              <p:tags r:id="rId252"/>
            </p:custDataLst>
          </p:nvPr>
        </p:nvSpPr>
        <p:spPr bwMode="auto">
          <a:xfrm>
            <a:off x="5845305" y="473087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20" name="矩形 6819">
            <a:extLst>
              <a:ext uri="{FF2B5EF4-FFF2-40B4-BE49-F238E27FC236}">
                <a16:creationId xmlns:a16="http://schemas.microsoft.com/office/drawing/2014/main" id="{D50D690D-145A-4047-A2D2-34C8FF930F3E}"/>
              </a:ext>
            </a:extLst>
          </p:cNvPr>
          <p:cNvSpPr/>
          <p:nvPr>
            <p:custDataLst>
              <p:tags r:id="rId253"/>
            </p:custDataLst>
          </p:nvPr>
        </p:nvSpPr>
        <p:spPr bwMode="auto">
          <a:xfrm>
            <a:off x="5954651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21" name="矩形 6820">
            <a:extLst>
              <a:ext uri="{FF2B5EF4-FFF2-40B4-BE49-F238E27FC236}">
                <a16:creationId xmlns:a16="http://schemas.microsoft.com/office/drawing/2014/main" id="{1E71DF07-E0BA-443F-AA6C-89BD7B52124F}"/>
              </a:ext>
            </a:extLst>
          </p:cNvPr>
          <p:cNvSpPr/>
          <p:nvPr>
            <p:custDataLst>
              <p:tags r:id="rId254"/>
            </p:custDataLst>
          </p:nvPr>
        </p:nvSpPr>
        <p:spPr bwMode="auto">
          <a:xfrm>
            <a:off x="5735960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22" name="矩形 6821">
            <a:extLst>
              <a:ext uri="{FF2B5EF4-FFF2-40B4-BE49-F238E27FC236}">
                <a16:creationId xmlns:a16="http://schemas.microsoft.com/office/drawing/2014/main" id="{E7EB081B-8B57-4B10-BFE0-99C1144F52B4}"/>
              </a:ext>
            </a:extLst>
          </p:cNvPr>
          <p:cNvSpPr/>
          <p:nvPr>
            <p:custDataLst>
              <p:tags r:id="rId255"/>
            </p:custDataLst>
          </p:nvPr>
        </p:nvSpPr>
        <p:spPr bwMode="auto">
          <a:xfrm>
            <a:off x="5845305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23" name="矩形 6822">
            <a:extLst>
              <a:ext uri="{FF2B5EF4-FFF2-40B4-BE49-F238E27FC236}">
                <a16:creationId xmlns:a16="http://schemas.microsoft.com/office/drawing/2014/main" id="{1FE33D7B-D998-4829-8626-E6FD6EE41724}"/>
              </a:ext>
            </a:extLst>
          </p:cNvPr>
          <p:cNvSpPr/>
          <p:nvPr>
            <p:custDataLst>
              <p:tags r:id="rId256"/>
            </p:custDataLst>
          </p:nvPr>
        </p:nvSpPr>
        <p:spPr bwMode="auto">
          <a:xfrm>
            <a:off x="5954651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35" name="矩形 6834">
            <a:extLst>
              <a:ext uri="{FF2B5EF4-FFF2-40B4-BE49-F238E27FC236}">
                <a16:creationId xmlns:a16="http://schemas.microsoft.com/office/drawing/2014/main" id="{44D8EE70-4476-4252-A840-F9CCBEDABA0B}"/>
              </a:ext>
            </a:extLst>
          </p:cNvPr>
          <p:cNvSpPr/>
          <p:nvPr>
            <p:custDataLst>
              <p:tags r:id="rId257"/>
            </p:custDataLst>
          </p:nvPr>
        </p:nvSpPr>
        <p:spPr bwMode="auto">
          <a:xfrm>
            <a:off x="6063996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36" name="矩形 6835">
            <a:extLst>
              <a:ext uri="{FF2B5EF4-FFF2-40B4-BE49-F238E27FC236}">
                <a16:creationId xmlns:a16="http://schemas.microsoft.com/office/drawing/2014/main" id="{5BE93361-96AA-44EE-AB1C-3177A764251E}"/>
              </a:ext>
            </a:extLst>
          </p:cNvPr>
          <p:cNvSpPr/>
          <p:nvPr>
            <p:custDataLst>
              <p:tags r:id="rId258"/>
            </p:custDataLst>
          </p:nvPr>
        </p:nvSpPr>
        <p:spPr bwMode="auto">
          <a:xfrm>
            <a:off x="6173342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37" name="矩形 6836">
            <a:extLst>
              <a:ext uri="{FF2B5EF4-FFF2-40B4-BE49-F238E27FC236}">
                <a16:creationId xmlns:a16="http://schemas.microsoft.com/office/drawing/2014/main" id="{6E0FFFA3-2A97-4395-A86A-52D1A9762F70}"/>
              </a:ext>
            </a:extLst>
          </p:cNvPr>
          <p:cNvSpPr/>
          <p:nvPr>
            <p:custDataLst>
              <p:tags r:id="rId259"/>
            </p:custDataLst>
          </p:nvPr>
        </p:nvSpPr>
        <p:spPr bwMode="auto">
          <a:xfrm>
            <a:off x="6282687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38" name="矩形 6837">
            <a:extLst>
              <a:ext uri="{FF2B5EF4-FFF2-40B4-BE49-F238E27FC236}">
                <a16:creationId xmlns:a16="http://schemas.microsoft.com/office/drawing/2014/main" id="{9978A007-2131-493B-8607-E87791FE5C13}"/>
              </a:ext>
            </a:extLst>
          </p:cNvPr>
          <p:cNvSpPr/>
          <p:nvPr>
            <p:custDataLst>
              <p:tags r:id="rId260"/>
            </p:custDataLst>
          </p:nvPr>
        </p:nvSpPr>
        <p:spPr bwMode="auto">
          <a:xfrm>
            <a:off x="6063996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39" name="矩形 6838">
            <a:extLst>
              <a:ext uri="{FF2B5EF4-FFF2-40B4-BE49-F238E27FC236}">
                <a16:creationId xmlns:a16="http://schemas.microsoft.com/office/drawing/2014/main" id="{2F06487C-6946-4AF2-9DBA-EDFB93CDCBD5}"/>
              </a:ext>
            </a:extLst>
          </p:cNvPr>
          <p:cNvSpPr/>
          <p:nvPr>
            <p:custDataLst>
              <p:tags r:id="rId261"/>
            </p:custDataLst>
          </p:nvPr>
        </p:nvSpPr>
        <p:spPr bwMode="auto">
          <a:xfrm>
            <a:off x="6173342" y="473087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40" name="矩形 6839">
            <a:extLst>
              <a:ext uri="{FF2B5EF4-FFF2-40B4-BE49-F238E27FC236}">
                <a16:creationId xmlns:a16="http://schemas.microsoft.com/office/drawing/2014/main" id="{67F0616B-1A7D-4D14-A4E7-273F1ED3311C}"/>
              </a:ext>
            </a:extLst>
          </p:cNvPr>
          <p:cNvSpPr/>
          <p:nvPr>
            <p:custDataLst>
              <p:tags r:id="rId262"/>
            </p:custDataLst>
          </p:nvPr>
        </p:nvSpPr>
        <p:spPr bwMode="auto">
          <a:xfrm>
            <a:off x="6282687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41" name="矩形 6840">
            <a:extLst>
              <a:ext uri="{FF2B5EF4-FFF2-40B4-BE49-F238E27FC236}">
                <a16:creationId xmlns:a16="http://schemas.microsoft.com/office/drawing/2014/main" id="{73CA31F3-92E6-43F1-ABF1-994DB714FB0A}"/>
              </a:ext>
            </a:extLst>
          </p:cNvPr>
          <p:cNvSpPr/>
          <p:nvPr>
            <p:custDataLst>
              <p:tags r:id="rId263"/>
            </p:custDataLst>
          </p:nvPr>
        </p:nvSpPr>
        <p:spPr bwMode="auto">
          <a:xfrm>
            <a:off x="6063996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42" name="矩形 6841">
            <a:extLst>
              <a:ext uri="{FF2B5EF4-FFF2-40B4-BE49-F238E27FC236}">
                <a16:creationId xmlns:a16="http://schemas.microsoft.com/office/drawing/2014/main" id="{8F4B131C-E722-4C81-B195-F2B55DFECB89}"/>
              </a:ext>
            </a:extLst>
          </p:cNvPr>
          <p:cNvSpPr/>
          <p:nvPr>
            <p:custDataLst>
              <p:tags r:id="rId264"/>
            </p:custDataLst>
          </p:nvPr>
        </p:nvSpPr>
        <p:spPr bwMode="auto">
          <a:xfrm>
            <a:off x="6173342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43" name="矩形 6842">
            <a:extLst>
              <a:ext uri="{FF2B5EF4-FFF2-40B4-BE49-F238E27FC236}">
                <a16:creationId xmlns:a16="http://schemas.microsoft.com/office/drawing/2014/main" id="{78554378-E263-47EC-9AF0-BC6F7D0B0FC6}"/>
              </a:ext>
            </a:extLst>
          </p:cNvPr>
          <p:cNvSpPr/>
          <p:nvPr>
            <p:custDataLst>
              <p:tags r:id="rId265"/>
            </p:custDataLst>
          </p:nvPr>
        </p:nvSpPr>
        <p:spPr bwMode="auto">
          <a:xfrm>
            <a:off x="6282687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55" name="矩形 6854">
            <a:extLst>
              <a:ext uri="{FF2B5EF4-FFF2-40B4-BE49-F238E27FC236}">
                <a16:creationId xmlns:a16="http://schemas.microsoft.com/office/drawing/2014/main" id="{9756C831-8872-4E33-881C-DE67F883078B}"/>
              </a:ext>
            </a:extLst>
          </p:cNvPr>
          <p:cNvSpPr/>
          <p:nvPr>
            <p:custDataLst>
              <p:tags r:id="rId266"/>
            </p:custDataLst>
          </p:nvPr>
        </p:nvSpPr>
        <p:spPr bwMode="auto">
          <a:xfrm>
            <a:off x="6392033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56" name="矩形 6855">
            <a:extLst>
              <a:ext uri="{FF2B5EF4-FFF2-40B4-BE49-F238E27FC236}">
                <a16:creationId xmlns:a16="http://schemas.microsoft.com/office/drawing/2014/main" id="{6E32E595-DE2F-4A08-BB39-2AD0C40AF41C}"/>
              </a:ext>
            </a:extLst>
          </p:cNvPr>
          <p:cNvSpPr/>
          <p:nvPr>
            <p:custDataLst>
              <p:tags r:id="rId267"/>
            </p:custDataLst>
          </p:nvPr>
        </p:nvSpPr>
        <p:spPr bwMode="auto">
          <a:xfrm>
            <a:off x="6501378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57" name="矩形 6856">
            <a:extLst>
              <a:ext uri="{FF2B5EF4-FFF2-40B4-BE49-F238E27FC236}">
                <a16:creationId xmlns:a16="http://schemas.microsoft.com/office/drawing/2014/main" id="{87D203C2-7229-42E2-977F-234B0739FE9C}"/>
              </a:ext>
            </a:extLst>
          </p:cNvPr>
          <p:cNvSpPr/>
          <p:nvPr>
            <p:custDataLst>
              <p:tags r:id="rId268"/>
            </p:custDataLst>
          </p:nvPr>
        </p:nvSpPr>
        <p:spPr bwMode="auto">
          <a:xfrm>
            <a:off x="6610724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58" name="矩形 6857">
            <a:extLst>
              <a:ext uri="{FF2B5EF4-FFF2-40B4-BE49-F238E27FC236}">
                <a16:creationId xmlns:a16="http://schemas.microsoft.com/office/drawing/2014/main" id="{7BB962FC-3048-4F71-8E40-3CEB42BE6F9F}"/>
              </a:ext>
            </a:extLst>
          </p:cNvPr>
          <p:cNvSpPr/>
          <p:nvPr>
            <p:custDataLst>
              <p:tags r:id="rId269"/>
            </p:custDataLst>
          </p:nvPr>
        </p:nvSpPr>
        <p:spPr bwMode="auto">
          <a:xfrm>
            <a:off x="6392033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59" name="矩形 6858">
            <a:extLst>
              <a:ext uri="{FF2B5EF4-FFF2-40B4-BE49-F238E27FC236}">
                <a16:creationId xmlns:a16="http://schemas.microsoft.com/office/drawing/2014/main" id="{6F31C9B0-08F3-4836-A6E4-07A1E94A6207}"/>
              </a:ext>
            </a:extLst>
          </p:cNvPr>
          <p:cNvSpPr/>
          <p:nvPr>
            <p:custDataLst>
              <p:tags r:id="rId270"/>
            </p:custDataLst>
          </p:nvPr>
        </p:nvSpPr>
        <p:spPr bwMode="auto">
          <a:xfrm>
            <a:off x="6501378" y="473087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60" name="矩形 6859">
            <a:extLst>
              <a:ext uri="{FF2B5EF4-FFF2-40B4-BE49-F238E27FC236}">
                <a16:creationId xmlns:a16="http://schemas.microsoft.com/office/drawing/2014/main" id="{6B3D3462-2B0D-456A-AE69-2EB395DD2FFB}"/>
              </a:ext>
            </a:extLst>
          </p:cNvPr>
          <p:cNvSpPr/>
          <p:nvPr>
            <p:custDataLst>
              <p:tags r:id="rId271"/>
            </p:custDataLst>
          </p:nvPr>
        </p:nvSpPr>
        <p:spPr bwMode="auto">
          <a:xfrm>
            <a:off x="6610724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61" name="矩形 6860">
            <a:extLst>
              <a:ext uri="{FF2B5EF4-FFF2-40B4-BE49-F238E27FC236}">
                <a16:creationId xmlns:a16="http://schemas.microsoft.com/office/drawing/2014/main" id="{94AC221B-71AC-40D2-8E23-338433790BEA}"/>
              </a:ext>
            </a:extLst>
          </p:cNvPr>
          <p:cNvSpPr/>
          <p:nvPr>
            <p:custDataLst>
              <p:tags r:id="rId272"/>
            </p:custDataLst>
          </p:nvPr>
        </p:nvSpPr>
        <p:spPr bwMode="auto">
          <a:xfrm>
            <a:off x="6392033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62" name="矩形 6861">
            <a:extLst>
              <a:ext uri="{FF2B5EF4-FFF2-40B4-BE49-F238E27FC236}">
                <a16:creationId xmlns:a16="http://schemas.microsoft.com/office/drawing/2014/main" id="{770344A8-67A6-4771-B4C3-19553FDECF33}"/>
              </a:ext>
            </a:extLst>
          </p:cNvPr>
          <p:cNvSpPr/>
          <p:nvPr>
            <p:custDataLst>
              <p:tags r:id="rId273"/>
            </p:custDataLst>
          </p:nvPr>
        </p:nvSpPr>
        <p:spPr bwMode="auto">
          <a:xfrm>
            <a:off x="6501378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63" name="矩形 6862">
            <a:extLst>
              <a:ext uri="{FF2B5EF4-FFF2-40B4-BE49-F238E27FC236}">
                <a16:creationId xmlns:a16="http://schemas.microsoft.com/office/drawing/2014/main" id="{9051C705-A0BA-45C8-881E-96346066427C}"/>
              </a:ext>
            </a:extLst>
          </p:cNvPr>
          <p:cNvSpPr/>
          <p:nvPr>
            <p:custDataLst>
              <p:tags r:id="rId274"/>
            </p:custDataLst>
          </p:nvPr>
        </p:nvSpPr>
        <p:spPr bwMode="auto">
          <a:xfrm>
            <a:off x="6610724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75" name="矩形 6874">
            <a:extLst>
              <a:ext uri="{FF2B5EF4-FFF2-40B4-BE49-F238E27FC236}">
                <a16:creationId xmlns:a16="http://schemas.microsoft.com/office/drawing/2014/main" id="{F3675B3C-1005-4D31-A492-4E0B9817A40D}"/>
              </a:ext>
            </a:extLst>
          </p:cNvPr>
          <p:cNvSpPr/>
          <p:nvPr>
            <p:custDataLst>
              <p:tags r:id="rId275"/>
            </p:custDataLst>
          </p:nvPr>
        </p:nvSpPr>
        <p:spPr bwMode="auto">
          <a:xfrm>
            <a:off x="5735960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76" name="矩形 6875">
            <a:extLst>
              <a:ext uri="{FF2B5EF4-FFF2-40B4-BE49-F238E27FC236}">
                <a16:creationId xmlns:a16="http://schemas.microsoft.com/office/drawing/2014/main" id="{E8ABE9AC-CB1C-4605-BE13-DD4B6AF74A85}"/>
              </a:ext>
            </a:extLst>
          </p:cNvPr>
          <p:cNvSpPr/>
          <p:nvPr>
            <p:custDataLst>
              <p:tags r:id="rId276"/>
            </p:custDataLst>
          </p:nvPr>
        </p:nvSpPr>
        <p:spPr bwMode="auto">
          <a:xfrm>
            <a:off x="5845305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77" name="矩形 6876">
            <a:extLst>
              <a:ext uri="{FF2B5EF4-FFF2-40B4-BE49-F238E27FC236}">
                <a16:creationId xmlns:a16="http://schemas.microsoft.com/office/drawing/2014/main" id="{C1CE9727-6626-47DE-8817-DD0D34C9C557}"/>
              </a:ext>
            </a:extLst>
          </p:cNvPr>
          <p:cNvSpPr/>
          <p:nvPr>
            <p:custDataLst>
              <p:tags r:id="rId277"/>
            </p:custDataLst>
          </p:nvPr>
        </p:nvSpPr>
        <p:spPr bwMode="auto">
          <a:xfrm>
            <a:off x="5954651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78" name="矩形 6877">
            <a:extLst>
              <a:ext uri="{FF2B5EF4-FFF2-40B4-BE49-F238E27FC236}">
                <a16:creationId xmlns:a16="http://schemas.microsoft.com/office/drawing/2014/main" id="{313A940B-5BCA-4845-94A8-A7A7FDCE75B1}"/>
              </a:ext>
            </a:extLst>
          </p:cNvPr>
          <p:cNvSpPr/>
          <p:nvPr>
            <p:custDataLst>
              <p:tags r:id="rId278"/>
            </p:custDataLst>
          </p:nvPr>
        </p:nvSpPr>
        <p:spPr bwMode="auto">
          <a:xfrm>
            <a:off x="5735960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79" name="矩形 6878">
            <a:extLst>
              <a:ext uri="{FF2B5EF4-FFF2-40B4-BE49-F238E27FC236}">
                <a16:creationId xmlns:a16="http://schemas.microsoft.com/office/drawing/2014/main" id="{C847AEBC-CC35-4DEA-BAED-BF9224E74190}"/>
              </a:ext>
            </a:extLst>
          </p:cNvPr>
          <p:cNvSpPr/>
          <p:nvPr>
            <p:custDataLst>
              <p:tags r:id="rId279"/>
            </p:custDataLst>
          </p:nvPr>
        </p:nvSpPr>
        <p:spPr bwMode="auto">
          <a:xfrm>
            <a:off x="5845305" y="407480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80" name="矩形 6879">
            <a:extLst>
              <a:ext uri="{FF2B5EF4-FFF2-40B4-BE49-F238E27FC236}">
                <a16:creationId xmlns:a16="http://schemas.microsoft.com/office/drawing/2014/main" id="{E3E9F0BD-83A1-4BFA-B5E8-60DEECD7E085}"/>
              </a:ext>
            </a:extLst>
          </p:cNvPr>
          <p:cNvSpPr/>
          <p:nvPr>
            <p:custDataLst>
              <p:tags r:id="rId280"/>
            </p:custDataLst>
          </p:nvPr>
        </p:nvSpPr>
        <p:spPr bwMode="auto">
          <a:xfrm>
            <a:off x="5954651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81" name="矩形 6880">
            <a:extLst>
              <a:ext uri="{FF2B5EF4-FFF2-40B4-BE49-F238E27FC236}">
                <a16:creationId xmlns:a16="http://schemas.microsoft.com/office/drawing/2014/main" id="{DCB1409D-1B10-4C7C-8FA5-0FEE05E5F0E4}"/>
              </a:ext>
            </a:extLst>
          </p:cNvPr>
          <p:cNvSpPr/>
          <p:nvPr>
            <p:custDataLst>
              <p:tags r:id="rId281"/>
            </p:custDataLst>
          </p:nvPr>
        </p:nvSpPr>
        <p:spPr bwMode="auto">
          <a:xfrm>
            <a:off x="5735960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82" name="矩形 6881">
            <a:extLst>
              <a:ext uri="{FF2B5EF4-FFF2-40B4-BE49-F238E27FC236}">
                <a16:creationId xmlns:a16="http://schemas.microsoft.com/office/drawing/2014/main" id="{C8B8F2B4-9887-4F75-BBCF-9914A877C160}"/>
              </a:ext>
            </a:extLst>
          </p:cNvPr>
          <p:cNvSpPr/>
          <p:nvPr>
            <p:custDataLst>
              <p:tags r:id="rId282"/>
            </p:custDataLst>
          </p:nvPr>
        </p:nvSpPr>
        <p:spPr bwMode="auto">
          <a:xfrm>
            <a:off x="5845305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83" name="矩形 6882">
            <a:extLst>
              <a:ext uri="{FF2B5EF4-FFF2-40B4-BE49-F238E27FC236}">
                <a16:creationId xmlns:a16="http://schemas.microsoft.com/office/drawing/2014/main" id="{CA99FE0B-DBC6-4BBB-89E6-B5C521B9C4A2}"/>
              </a:ext>
            </a:extLst>
          </p:cNvPr>
          <p:cNvSpPr/>
          <p:nvPr>
            <p:custDataLst>
              <p:tags r:id="rId283"/>
            </p:custDataLst>
          </p:nvPr>
        </p:nvSpPr>
        <p:spPr bwMode="auto">
          <a:xfrm>
            <a:off x="5954651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95" name="矩形 6894">
            <a:extLst>
              <a:ext uri="{FF2B5EF4-FFF2-40B4-BE49-F238E27FC236}">
                <a16:creationId xmlns:a16="http://schemas.microsoft.com/office/drawing/2014/main" id="{FA8F61B2-202C-476A-8D8A-2C9F097A8BE6}"/>
              </a:ext>
            </a:extLst>
          </p:cNvPr>
          <p:cNvSpPr/>
          <p:nvPr>
            <p:custDataLst>
              <p:tags r:id="rId284"/>
            </p:custDataLst>
          </p:nvPr>
        </p:nvSpPr>
        <p:spPr bwMode="auto">
          <a:xfrm>
            <a:off x="6063996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96" name="矩形 6895">
            <a:extLst>
              <a:ext uri="{FF2B5EF4-FFF2-40B4-BE49-F238E27FC236}">
                <a16:creationId xmlns:a16="http://schemas.microsoft.com/office/drawing/2014/main" id="{D7428FB6-A859-4555-A0CC-C31CC9FB9FBB}"/>
              </a:ext>
            </a:extLst>
          </p:cNvPr>
          <p:cNvSpPr/>
          <p:nvPr>
            <p:custDataLst>
              <p:tags r:id="rId285"/>
            </p:custDataLst>
          </p:nvPr>
        </p:nvSpPr>
        <p:spPr bwMode="auto">
          <a:xfrm>
            <a:off x="6173342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97" name="矩形 6896">
            <a:extLst>
              <a:ext uri="{FF2B5EF4-FFF2-40B4-BE49-F238E27FC236}">
                <a16:creationId xmlns:a16="http://schemas.microsoft.com/office/drawing/2014/main" id="{CFAFA9C3-6E94-4FDC-84D6-41ECB77A039F}"/>
              </a:ext>
            </a:extLst>
          </p:cNvPr>
          <p:cNvSpPr/>
          <p:nvPr>
            <p:custDataLst>
              <p:tags r:id="rId286"/>
            </p:custDataLst>
          </p:nvPr>
        </p:nvSpPr>
        <p:spPr bwMode="auto">
          <a:xfrm>
            <a:off x="6282687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98" name="矩形 6897">
            <a:extLst>
              <a:ext uri="{FF2B5EF4-FFF2-40B4-BE49-F238E27FC236}">
                <a16:creationId xmlns:a16="http://schemas.microsoft.com/office/drawing/2014/main" id="{C2F4B28D-756D-4165-AA76-E2DA10012909}"/>
              </a:ext>
            </a:extLst>
          </p:cNvPr>
          <p:cNvSpPr/>
          <p:nvPr>
            <p:custDataLst>
              <p:tags r:id="rId287"/>
            </p:custDataLst>
          </p:nvPr>
        </p:nvSpPr>
        <p:spPr bwMode="auto">
          <a:xfrm>
            <a:off x="6063996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99" name="矩形 6898">
            <a:extLst>
              <a:ext uri="{FF2B5EF4-FFF2-40B4-BE49-F238E27FC236}">
                <a16:creationId xmlns:a16="http://schemas.microsoft.com/office/drawing/2014/main" id="{D68DD4F5-202B-4FAD-89AE-54A557B3EE8C}"/>
              </a:ext>
            </a:extLst>
          </p:cNvPr>
          <p:cNvSpPr/>
          <p:nvPr>
            <p:custDataLst>
              <p:tags r:id="rId288"/>
            </p:custDataLst>
          </p:nvPr>
        </p:nvSpPr>
        <p:spPr bwMode="auto">
          <a:xfrm>
            <a:off x="6173342" y="407480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00" name="矩形 6899">
            <a:extLst>
              <a:ext uri="{FF2B5EF4-FFF2-40B4-BE49-F238E27FC236}">
                <a16:creationId xmlns:a16="http://schemas.microsoft.com/office/drawing/2014/main" id="{6B53776A-929F-4AC7-93F2-B5B173A75232}"/>
              </a:ext>
            </a:extLst>
          </p:cNvPr>
          <p:cNvSpPr/>
          <p:nvPr>
            <p:custDataLst>
              <p:tags r:id="rId289"/>
            </p:custDataLst>
          </p:nvPr>
        </p:nvSpPr>
        <p:spPr bwMode="auto">
          <a:xfrm>
            <a:off x="6282687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01" name="矩形 6900">
            <a:extLst>
              <a:ext uri="{FF2B5EF4-FFF2-40B4-BE49-F238E27FC236}">
                <a16:creationId xmlns:a16="http://schemas.microsoft.com/office/drawing/2014/main" id="{7D4BC139-91A1-4E5D-902B-3C77956A311A}"/>
              </a:ext>
            </a:extLst>
          </p:cNvPr>
          <p:cNvSpPr/>
          <p:nvPr>
            <p:custDataLst>
              <p:tags r:id="rId290"/>
            </p:custDataLst>
          </p:nvPr>
        </p:nvSpPr>
        <p:spPr bwMode="auto">
          <a:xfrm>
            <a:off x="6063996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02" name="矩形 6901">
            <a:extLst>
              <a:ext uri="{FF2B5EF4-FFF2-40B4-BE49-F238E27FC236}">
                <a16:creationId xmlns:a16="http://schemas.microsoft.com/office/drawing/2014/main" id="{E92FB6DE-6D13-42BC-9151-0574559E62A1}"/>
              </a:ext>
            </a:extLst>
          </p:cNvPr>
          <p:cNvSpPr/>
          <p:nvPr>
            <p:custDataLst>
              <p:tags r:id="rId291"/>
            </p:custDataLst>
          </p:nvPr>
        </p:nvSpPr>
        <p:spPr bwMode="auto">
          <a:xfrm>
            <a:off x="6173342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03" name="矩形 6902">
            <a:extLst>
              <a:ext uri="{FF2B5EF4-FFF2-40B4-BE49-F238E27FC236}">
                <a16:creationId xmlns:a16="http://schemas.microsoft.com/office/drawing/2014/main" id="{6D236E8C-14F4-43A5-8EBA-0B84F906E01F}"/>
              </a:ext>
            </a:extLst>
          </p:cNvPr>
          <p:cNvSpPr/>
          <p:nvPr>
            <p:custDataLst>
              <p:tags r:id="rId292"/>
            </p:custDataLst>
          </p:nvPr>
        </p:nvSpPr>
        <p:spPr bwMode="auto">
          <a:xfrm>
            <a:off x="6282687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15" name="矩形 6914">
            <a:extLst>
              <a:ext uri="{FF2B5EF4-FFF2-40B4-BE49-F238E27FC236}">
                <a16:creationId xmlns:a16="http://schemas.microsoft.com/office/drawing/2014/main" id="{09B94F0B-28D9-43B7-950A-EB1EC748DB27}"/>
              </a:ext>
            </a:extLst>
          </p:cNvPr>
          <p:cNvSpPr/>
          <p:nvPr>
            <p:custDataLst>
              <p:tags r:id="rId293"/>
            </p:custDataLst>
          </p:nvPr>
        </p:nvSpPr>
        <p:spPr bwMode="auto">
          <a:xfrm>
            <a:off x="6392033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16" name="矩形 6915">
            <a:extLst>
              <a:ext uri="{FF2B5EF4-FFF2-40B4-BE49-F238E27FC236}">
                <a16:creationId xmlns:a16="http://schemas.microsoft.com/office/drawing/2014/main" id="{E8B1C46D-692B-47EC-9EED-7900AFC10E5A}"/>
              </a:ext>
            </a:extLst>
          </p:cNvPr>
          <p:cNvSpPr/>
          <p:nvPr>
            <p:custDataLst>
              <p:tags r:id="rId294"/>
            </p:custDataLst>
          </p:nvPr>
        </p:nvSpPr>
        <p:spPr bwMode="auto">
          <a:xfrm>
            <a:off x="6501378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17" name="矩形 6916">
            <a:extLst>
              <a:ext uri="{FF2B5EF4-FFF2-40B4-BE49-F238E27FC236}">
                <a16:creationId xmlns:a16="http://schemas.microsoft.com/office/drawing/2014/main" id="{16FADE17-0EC8-4E7D-BC99-21A61312241E}"/>
              </a:ext>
            </a:extLst>
          </p:cNvPr>
          <p:cNvSpPr/>
          <p:nvPr>
            <p:custDataLst>
              <p:tags r:id="rId295"/>
            </p:custDataLst>
          </p:nvPr>
        </p:nvSpPr>
        <p:spPr bwMode="auto">
          <a:xfrm>
            <a:off x="6610724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18" name="矩形 6917">
            <a:extLst>
              <a:ext uri="{FF2B5EF4-FFF2-40B4-BE49-F238E27FC236}">
                <a16:creationId xmlns:a16="http://schemas.microsoft.com/office/drawing/2014/main" id="{72129F9F-6AB8-48C0-9790-C11517EE515A}"/>
              </a:ext>
            </a:extLst>
          </p:cNvPr>
          <p:cNvSpPr/>
          <p:nvPr>
            <p:custDataLst>
              <p:tags r:id="rId296"/>
            </p:custDataLst>
          </p:nvPr>
        </p:nvSpPr>
        <p:spPr bwMode="auto">
          <a:xfrm>
            <a:off x="6392033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19" name="矩形 6918">
            <a:extLst>
              <a:ext uri="{FF2B5EF4-FFF2-40B4-BE49-F238E27FC236}">
                <a16:creationId xmlns:a16="http://schemas.microsoft.com/office/drawing/2014/main" id="{93DD1AE6-1A62-4371-89C0-6006AE804B66}"/>
              </a:ext>
            </a:extLst>
          </p:cNvPr>
          <p:cNvSpPr/>
          <p:nvPr>
            <p:custDataLst>
              <p:tags r:id="rId297"/>
            </p:custDataLst>
          </p:nvPr>
        </p:nvSpPr>
        <p:spPr bwMode="auto">
          <a:xfrm>
            <a:off x="6501378" y="407480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20" name="矩形 6919">
            <a:extLst>
              <a:ext uri="{FF2B5EF4-FFF2-40B4-BE49-F238E27FC236}">
                <a16:creationId xmlns:a16="http://schemas.microsoft.com/office/drawing/2014/main" id="{FD5FB72E-DE9C-4837-8219-F9BF4DD285A5}"/>
              </a:ext>
            </a:extLst>
          </p:cNvPr>
          <p:cNvSpPr/>
          <p:nvPr>
            <p:custDataLst>
              <p:tags r:id="rId298"/>
            </p:custDataLst>
          </p:nvPr>
        </p:nvSpPr>
        <p:spPr bwMode="auto">
          <a:xfrm>
            <a:off x="6610724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21" name="矩形 6920">
            <a:extLst>
              <a:ext uri="{FF2B5EF4-FFF2-40B4-BE49-F238E27FC236}">
                <a16:creationId xmlns:a16="http://schemas.microsoft.com/office/drawing/2014/main" id="{E8CA425C-A900-4465-B525-75202BABB6BF}"/>
              </a:ext>
            </a:extLst>
          </p:cNvPr>
          <p:cNvSpPr/>
          <p:nvPr>
            <p:custDataLst>
              <p:tags r:id="rId299"/>
            </p:custDataLst>
          </p:nvPr>
        </p:nvSpPr>
        <p:spPr bwMode="auto">
          <a:xfrm>
            <a:off x="6392033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22" name="矩形 6921">
            <a:extLst>
              <a:ext uri="{FF2B5EF4-FFF2-40B4-BE49-F238E27FC236}">
                <a16:creationId xmlns:a16="http://schemas.microsoft.com/office/drawing/2014/main" id="{2EC98039-1A5B-414C-9EE4-7E0E373B6405}"/>
              </a:ext>
            </a:extLst>
          </p:cNvPr>
          <p:cNvSpPr/>
          <p:nvPr>
            <p:custDataLst>
              <p:tags r:id="rId300"/>
            </p:custDataLst>
          </p:nvPr>
        </p:nvSpPr>
        <p:spPr bwMode="auto">
          <a:xfrm>
            <a:off x="6501378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23" name="矩形 6922">
            <a:extLst>
              <a:ext uri="{FF2B5EF4-FFF2-40B4-BE49-F238E27FC236}">
                <a16:creationId xmlns:a16="http://schemas.microsoft.com/office/drawing/2014/main" id="{739E9A32-8DF3-4CAF-BD5E-952054295AE4}"/>
              </a:ext>
            </a:extLst>
          </p:cNvPr>
          <p:cNvSpPr/>
          <p:nvPr>
            <p:custDataLst>
              <p:tags r:id="rId301"/>
            </p:custDataLst>
          </p:nvPr>
        </p:nvSpPr>
        <p:spPr bwMode="auto">
          <a:xfrm>
            <a:off x="6610724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35" name="矩形 6934">
            <a:extLst>
              <a:ext uri="{FF2B5EF4-FFF2-40B4-BE49-F238E27FC236}">
                <a16:creationId xmlns:a16="http://schemas.microsoft.com/office/drawing/2014/main" id="{0B97E42B-8676-45D7-B0CC-F889F3DD1DFA}"/>
              </a:ext>
            </a:extLst>
          </p:cNvPr>
          <p:cNvSpPr/>
          <p:nvPr>
            <p:custDataLst>
              <p:tags r:id="rId302"/>
            </p:custDataLst>
          </p:nvPr>
        </p:nvSpPr>
        <p:spPr bwMode="auto">
          <a:xfrm>
            <a:off x="6720069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36" name="矩形 6935">
            <a:extLst>
              <a:ext uri="{FF2B5EF4-FFF2-40B4-BE49-F238E27FC236}">
                <a16:creationId xmlns:a16="http://schemas.microsoft.com/office/drawing/2014/main" id="{8EF66D2E-5CD7-4BB0-932A-F01414E9B002}"/>
              </a:ext>
            </a:extLst>
          </p:cNvPr>
          <p:cNvSpPr/>
          <p:nvPr>
            <p:custDataLst>
              <p:tags r:id="rId303"/>
            </p:custDataLst>
          </p:nvPr>
        </p:nvSpPr>
        <p:spPr bwMode="auto">
          <a:xfrm>
            <a:off x="6829415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37" name="矩形 6936">
            <a:extLst>
              <a:ext uri="{FF2B5EF4-FFF2-40B4-BE49-F238E27FC236}">
                <a16:creationId xmlns:a16="http://schemas.microsoft.com/office/drawing/2014/main" id="{6B785B5E-49D5-47E2-B37A-F1B62E035B73}"/>
              </a:ext>
            </a:extLst>
          </p:cNvPr>
          <p:cNvSpPr/>
          <p:nvPr>
            <p:custDataLst>
              <p:tags r:id="rId304"/>
            </p:custDataLst>
          </p:nvPr>
        </p:nvSpPr>
        <p:spPr bwMode="auto">
          <a:xfrm>
            <a:off x="6938760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38" name="矩形 6937">
            <a:extLst>
              <a:ext uri="{FF2B5EF4-FFF2-40B4-BE49-F238E27FC236}">
                <a16:creationId xmlns:a16="http://schemas.microsoft.com/office/drawing/2014/main" id="{472277C5-D3AB-4ED7-8726-A710CF639CE7}"/>
              </a:ext>
            </a:extLst>
          </p:cNvPr>
          <p:cNvSpPr/>
          <p:nvPr>
            <p:custDataLst>
              <p:tags r:id="rId305"/>
            </p:custDataLst>
          </p:nvPr>
        </p:nvSpPr>
        <p:spPr bwMode="auto">
          <a:xfrm>
            <a:off x="6720069" y="440284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39" name="矩形 6938">
            <a:extLst>
              <a:ext uri="{FF2B5EF4-FFF2-40B4-BE49-F238E27FC236}">
                <a16:creationId xmlns:a16="http://schemas.microsoft.com/office/drawing/2014/main" id="{73E83127-9949-4E2B-9812-57443368A76F}"/>
              </a:ext>
            </a:extLst>
          </p:cNvPr>
          <p:cNvSpPr/>
          <p:nvPr>
            <p:custDataLst>
              <p:tags r:id="rId306"/>
            </p:custDataLst>
          </p:nvPr>
        </p:nvSpPr>
        <p:spPr bwMode="auto">
          <a:xfrm>
            <a:off x="6829415" y="4402842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40" name="矩形 6939">
            <a:extLst>
              <a:ext uri="{FF2B5EF4-FFF2-40B4-BE49-F238E27FC236}">
                <a16:creationId xmlns:a16="http://schemas.microsoft.com/office/drawing/2014/main" id="{CB5C9AA7-FF99-4812-8DE0-8E829B8A3FC5}"/>
              </a:ext>
            </a:extLst>
          </p:cNvPr>
          <p:cNvSpPr/>
          <p:nvPr>
            <p:custDataLst>
              <p:tags r:id="rId307"/>
            </p:custDataLst>
          </p:nvPr>
        </p:nvSpPr>
        <p:spPr bwMode="auto">
          <a:xfrm>
            <a:off x="6938760" y="440284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41" name="矩形 6940">
            <a:extLst>
              <a:ext uri="{FF2B5EF4-FFF2-40B4-BE49-F238E27FC236}">
                <a16:creationId xmlns:a16="http://schemas.microsoft.com/office/drawing/2014/main" id="{745910F7-11D4-4A3B-89E7-7BC843C61102}"/>
              </a:ext>
            </a:extLst>
          </p:cNvPr>
          <p:cNvSpPr/>
          <p:nvPr>
            <p:custDataLst>
              <p:tags r:id="rId308"/>
            </p:custDataLst>
          </p:nvPr>
        </p:nvSpPr>
        <p:spPr bwMode="auto">
          <a:xfrm>
            <a:off x="6720069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42" name="矩形 6941">
            <a:extLst>
              <a:ext uri="{FF2B5EF4-FFF2-40B4-BE49-F238E27FC236}">
                <a16:creationId xmlns:a16="http://schemas.microsoft.com/office/drawing/2014/main" id="{5A00860F-2BEB-45F2-A8E7-B194F0F4625A}"/>
              </a:ext>
            </a:extLst>
          </p:cNvPr>
          <p:cNvSpPr/>
          <p:nvPr>
            <p:custDataLst>
              <p:tags r:id="rId309"/>
            </p:custDataLst>
          </p:nvPr>
        </p:nvSpPr>
        <p:spPr bwMode="auto">
          <a:xfrm>
            <a:off x="6829415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43" name="矩形 6942">
            <a:extLst>
              <a:ext uri="{FF2B5EF4-FFF2-40B4-BE49-F238E27FC236}">
                <a16:creationId xmlns:a16="http://schemas.microsoft.com/office/drawing/2014/main" id="{122D00E0-23B4-49A4-B0BF-C139A4CFC5CD}"/>
              </a:ext>
            </a:extLst>
          </p:cNvPr>
          <p:cNvSpPr/>
          <p:nvPr>
            <p:custDataLst>
              <p:tags r:id="rId310"/>
            </p:custDataLst>
          </p:nvPr>
        </p:nvSpPr>
        <p:spPr bwMode="auto">
          <a:xfrm>
            <a:off x="6938760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55" name="矩形 6954">
            <a:extLst>
              <a:ext uri="{FF2B5EF4-FFF2-40B4-BE49-F238E27FC236}">
                <a16:creationId xmlns:a16="http://schemas.microsoft.com/office/drawing/2014/main" id="{E5EEAD13-F66E-4199-87AA-BD6A887D2D4A}"/>
              </a:ext>
            </a:extLst>
          </p:cNvPr>
          <p:cNvSpPr/>
          <p:nvPr>
            <p:custDataLst>
              <p:tags r:id="rId311"/>
            </p:custDataLst>
          </p:nvPr>
        </p:nvSpPr>
        <p:spPr bwMode="auto">
          <a:xfrm>
            <a:off x="7376142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56" name="矩形 6955">
            <a:extLst>
              <a:ext uri="{FF2B5EF4-FFF2-40B4-BE49-F238E27FC236}">
                <a16:creationId xmlns:a16="http://schemas.microsoft.com/office/drawing/2014/main" id="{0FA1173B-BD14-47A4-BB1F-A73D325A1B38}"/>
              </a:ext>
            </a:extLst>
          </p:cNvPr>
          <p:cNvSpPr/>
          <p:nvPr>
            <p:custDataLst>
              <p:tags r:id="rId312"/>
            </p:custDataLst>
          </p:nvPr>
        </p:nvSpPr>
        <p:spPr bwMode="auto">
          <a:xfrm>
            <a:off x="7485488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57" name="矩形 6956">
            <a:extLst>
              <a:ext uri="{FF2B5EF4-FFF2-40B4-BE49-F238E27FC236}">
                <a16:creationId xmlns:a16="http://schemas.microsoft.com/office/drawing/2014/main" id="{86D5A4DD-9324-4DD6-A342-31B40CDB2F8F}"/>
              </a:ext>
            </a:extLst>
          </p:cNvPr>
          <p:cNvSpPr/>
          <p:nvPr>
            <p:custDataLst>
              <p:tags r:id="rId313"/>
            </p:custDataLst>
          </p:nvPr>
        </p:nvSpPr>
        <p:spPr bwMode="auto">
          <a:xfrm>
            <a:off x="7594833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58" name="矩形 6957">
            <a:extLst>
              <a:ext uri="{FF2B5EF4-FFF2-40B4-BE49-F238E27FC236}">
                <a16:creationId xmlns:a16="http://schemas.microsoft.com/office/drawing/2014/main" id="{AC5E2A22-61E9-4711-AC62-2C65DA4F9F29}"/>
              </a:ext>
            </a:extLst>
          </p:cNvPr>
          <p:cNvSpPr/>
          <p:nvPr>
            <p:custDataLst>
              <p:tags r:id="rId314"/>
            </p:custDataLst>
          </p:nvPr>
        </p:nvSpPr>
        <p:spPr bwMode="auto">
          <a:xfrm>
            <a:off x="7376142" y="440284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59" name="矩形 6958">
            <a:extLst>
              <a:ext uri="{FF2B5EF4-FFF2-40B4-BE49-F238E27FC236}">
                <a16:creationId xmlns:a16="http://schemas.microsoft.com/office/drawing/2014/main" id="{228907FB-780B-46F4-A74A-3E7A087D1235}"/>
              </a:ext>
            </a:extLst>
          </p:cNvPr>
          <p:cNvSpPr/>
          <p:nvPr>
            <p:custDataLst>
              <p:tags r:id="rId315"/>
            </p:custDataLst>
          </p:nvPr>
        </p:nvSpPr>
        <p:spPr bwMode="auto">
          <a:xfrm>
            <a:off x="7485488" y="4402842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0" name="矩形 6959">
            <a:extLst>
              <a:ext uri="{FF2B5EF4-FFF2-40B4-BE49-F238E27FC236}">
                <a16:creationId xmlns:a16="http://schemas.microsoft.com/office/drawing/2014/main" id="{2FA938F9-8ECB-4540-BB42-384FB243E58E}"/>
              </a:ext>
            </a:extLst>
          </p:cNvPr>
          <p:cNvSpPr/>
          <p:nvPr>
            <p:custDataLst>
              <p:tags r:id="rId316"/>
            </p:custDataLst>
          </p:nvPr>
        </p:nvSpPr>
        <p:spPr bwMode="auto">
          <a:xfrm>
            <a:off x="7594833" y="440284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1" name="矩形 6960">
            <a:extLst>
              <a:ext uri="{FF2B5EF4-FFF2-40B4-BE49-F238E27FC236}">
                <a16:creationId xmlns:a16="http://schemas.microsoft.com/office/drawing/2014/main" id="{B16137B1-2BB8-4F6B-86D4-8E919EB6FC2C}"/>
              </a:ext>
            </a:extLst>
          </p:cNvPr>
          <p:cNvSpPr/>
          <p:nvPr>
            <p:custDataLst>
              <p:tags r:id="rId317"/>
            </p:custDataLst>
          </p:nvPr>
        </p:nvSpPr>
        <p:spPr bwMode="auto">
          <a:xfrm>
            <a:off x="7376142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2" name="矩形 6961">
            <a:extLst>
              <a:ext uri="{FF2B5EF4-FFF2-40B4-BE49-F238E27FC236}">
                <a16:creationId xmlns:a16="http://schemas.microsoft.com/office/drawing/2014/main" id="{9284692A-89CE-47B3-894B-51127AC74005}"/>
              </a:ext>
            </a:extLst>
          </p:cNvPr>
          <p:cNvSpPr/>
          <p:nvPr>
            <p:custDataLst>
              <p:tags r:id="rId318"/>
            </p:custDataLst>
          </p:nvPr>
        </p:nvSpPr>
        <p:spPr bwMode="auto">
          <a:xfrm>
            <a:off x="7485488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3" name="矩形 6962">
            <a:extLst>
              <a:ext uri="{FF2B5EF4-FFF2-40B4-BE49-F238E27FC236}">
                <a16:creationId xmlns:a16="http://schemas.microsoft.com/office/drawing/2014/main" id="{280819BC-79ED-4F4C-B678-644C9BC4C985}"/>
              </a:ext>
            </a:extLst>
          </p:cNvPr>
          <p:cNvSpPr/>
          <p:nvPr>
            <p:custDataLst>
              <p:tags r:id="rId319"/>
            </p:custDataLst>
          </p:nvPr>
        </p:nvSpPr>
        <p:spPr bwMode="auto">
          <a:xfrm>
            <a:off x="7594833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75" name="矩形 6974">
            <a:extLst>
              <a:ext uri="{FF2B5EF4-FFF2-40B4-BE49-F238E27FC236}">
                <a16:creationId xmlns:a16="http://schemas.microsoft.com/office/drawing/2014/main" id="{B3BD36B8-248D-4A94-A8A0-A8C325AB9029}"/>
              </a:ext>
            </a:extLst>
          </p:cNvPr>
          <p:cNvSpPr/>
          <p:nvPr>
            <p:custDataLst>
              <p:tags r:id="rId320"/>
            </p:custDataLst>
          </p:nvPr>
        </p:nvSpPr>
        <p:spPr bwMode="auto">
          <a:xfrm>
            <a:off x="6720069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76" name="矩形 6975">
            <a:extLst>
              <a:ext uri="{FF2B5EF4-FFF2-40B4-BE49-F238E27FC236}">
                <a16:creationId xmlns:a16="http://schemas.microsoft.com/office/drawing/2014/main" id="{42318B21-2A96-4234-B496-F534A25A298F}"/>
              </a:ext>
            </a:extLst>
          </p:cNvPr>
          <p:cNvSpPr/>
          <p:nvPr>
            <p:custDataLst>
              <p:tags r:id="rId321"/>
            </p:custDataLst>
          </p:nvPr>
        </p:nvSpPr>
        <p:spPr bwMode="auto">
          <a:xfrm>
            <a:off x="6829415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77" name="矩形 6976">
            <a:extLst>
              <a:ext uri="{FF2B5EF4-FFF2-40B4-BE49-F238E27FC236}">
                <a16:creationId xmlns:a16="http://schemas.microsoft.com/office/drawing/2014/main" id="{30B0FCA2-52E7-46CA-AF95-1D99680E10F2}"/>
              </a:ext>
            </a:extLst>
          </p:cNvPr>
          <p:cNvSpPr/>
          <p:nvPr>
            <p:custDataLst>
              <p:tags r:id="rId322"/>
            </p:custDataLst>
          </p:nvPr>
        </p:nvSpPr>
        <p:spPr bwMode="auto">
          <a:xfrm>
            <a:off x="6938760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78" name="矩形 6977">
            <a:extLst>
              <a:ext uri="{FF2B5EF4-FFF2-40B4-BE49-F238E27FC236}">
                <a16:creationId xmlns:a16="http://schemas.microsoft.com/office/drawing/2014/main" id="{ADCFA1A5-47A3-48F6-AE8D-8421384694CC}"/>
              </a:ext>
            </a:extLst>
          </p:cNvPr>
          <p:cNvSpPr/>
          <p:nvPr>
            <p:custDataLst>
              <p:tags r:id="rId323"/>
            </p:custDataLst>
          </p:nvPr>
        </p:nvSpPr>
        <p:spPr bwMode="auto">
          <a:xfrm>
            <a:off x="6720069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79" name="矩形 6978">
            <a:extLst>
              <a:ext uri="{FF2B5EF4-FFF2-40B4-BE49-F238E27FC236}">
                <a16:creationId xmlns:a16="http://schemas.microsoft.com/office/drawing/2014/main" id="{21C34ED3-4317-459C-87EA-9FF55DEF39BA}"/>
              </a:ext>
            </a:extLst>
          </p:cNvPr>
          <p:cNvSpPr/>
          <p:nvPr>
            <p:custDataLst>
              <p:tags r:id="rId324"/>
            </p:custDataLst>
          </p:nvPr>
        </p:nvSpPr>
        <p:spPr bwMode="auto">
          <a:xfrm>
            <a:off x="6829415" y="473087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80" name="矩形 6979">
            <a:extLst>
              <a:ext uri="{FF2B5EF4-FFF2-40B4-BE49-F238E27FC236}">
                <a16:creationId xmlns:a16="http://schemas.microsoft.com/office/drawing/2014/main" id="{D99F7158-73D5-42C4-8475-F0026A0B0BBD}"/>
              </a:ext>
            </a:extLst>
          </p:cNvPr>
          <p:cNvSpPr/>
          <p:nvPr>
            <p:custDataLst>
              <p:tags r:id="rId325"/>
            </p:custDataLst>
          </p:nvPr>
        </p:nvSpPr>
        <p:spPr bwMode="auto">
          <a:xfrm>
            <a:off x="6938760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81" name="矩形 6980">
            <a:extLst>
              <a:ext uri="{FF2B5EF4-FFF2-40B4-BE49-F238E27FC236}">
                <a16:creationId xmlns:a16="http://schemas.microsoft.com/office/drawing/2014/main" id="{07DD4217-0B15-4489-8019-685AC9ACBD25}"/>
              </a:ext>
            </a:extLst>
          </p:cNvPr>
          <p:cNvSpPr/>
          <p:nvPr>
            <p:custDataLst>
              <p:tags r:id="rId326"/>
            </p:custDataLst>
          </p:nvPr>
        </p:nvSpPr>
        <p:spPr bwMode="auto">
          <a:xfrm>
            <a:off x="6720069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82" name="矩形 6981">
            <a:extLst>
              <a:ext uri="{FF2B5EF4-FFF2-40B4-BE49-F238E27FC236}">
                <a16:creationId xmlns:a16="http://schemas.microsoft.com/office/drawing/2014/main" id="{E83D3DD2-7F96-4B65-BFAB-1BE3B5E6CBE9}"/>
              </a:ext>
            </a:extLst>
          </p:cNvPr>
          <p:cNvSpPr/>
          <p:nvPr>
            <p:custDataLst>
              <p:tags r:id="rId327"/>
            </p:custDataLst>
          </p:nvPr>
        </p:nvSpPr>
        <p:spPr bwMode="auto">
          <a:xfrm>
            <a:off x="6829415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83" name="矩形 6982">
            <a:extLst>
              <a:ext uri="{FF2B5EF4-FFF2-40B4-BE49-F238E27FC236}">
                <a16:creationId xmlns:a16="http://schemas.microsoft.com/office/drawing/2014/main" id="{9B2BDCBB-7630-4A88-99D3-CBC4105E20E9}"/>
              </a:ext>
            </a:extLst>
          </p:cNvPr>
          <p:cNvSpPr/>
          <p:nvPr>
            <p:custDataLst>
              <p:tags r:id="rId328"/>
            </p:custDataLst>
          </p:nvPr>
        </p:nvSpPr>
        <p:spPr bwMode="auto">
          <a:xfrm>
            <a:off x="6938760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95" name="矩形 6994">
            <a:extLst>
              <a:ext uri="{FF2B5EF4-FFF2-40B4-BE49-F238E27FC236}">
                <a16:creationId xmlns:a16="http://schemas.microsoft.com/office/drawing/2014/main" id="{64EC6AA1-C73C-4A42-A261-5AD7F13F3486}"/>
              </a:ext>
            </a:extLst>
          </p:cNvPr>
          <p:cNvSpPr/>
          <p:nvPr>
            <p:custDataLst>
              <p:tags r:id="rId329"/>
            </p:custDataLst>
          </p:nvPr>
        </p:nvSpPr>
        <p:spPr bwMode="auto">
          <a:xfrm>
            <a:off x="7048106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96" name="矩形 6995">
            <a:extLst>
              <a:ext uri="{FF2B5EF4-FFF2-40B4-BE49-F238E27FC236}">
                <a16:creationId xmlns:a16="http://schemas.microsoft.com/office/drawing/2014/main" id="{46026F37-8AFD-4C9E-BAD1-56EFA1D0244E}"/>
              </a:ext>
            </a:extLst>
          </p:cNvPr>
          <p:cNvSpPr/>
          <p:nvPr>
            <p:custDataLst>
              <p:tags r:id="rId330"/>
            </p:custDataLst>
          </p:nvPr>
        </p:nvSpPr>
        <p:spPr bwMode="auto">
          <a:xfrm>
            <a:off x="7157452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97" name="矩形 6996">
            <a:extLst>
              <a:ext uri="{FF2B5EF4-FFF2-40B4-BE49-F238E27FC236}">
                <a16:creationId xmlns:a16="http://schemas.microsoft.com/office/drawing/2014/main" id="{2C95C198-3F57-4626-8B91-E5ADA2075D9C}"/>
              </a:ext>
            </a:extLst>
          </p:cNvPr>
          <p:cNvSpPr/>
          <p:nvPr>
            <p:custDataLst>
              <p:tags r:id="rId331"/>
            </p:custDataLst>
          </p:nvPr>
        </p:nvSpPr>
        <p:spPr bwMode="auto">
          <a:xfrm>
            <a:off x="7266797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98" name="矩形 6997">
            <a:extLst>
              <a:ext uri="{FF2B5EF4-FFF2-40B4-BE49-F238E27FC236}">
                <a16:creationId xmlns:a16="http://schemas.microsoft.com/office/drawing/2014/main" id="{97AC21C9-E7FF-4BCD-BB18-F509B6BF374C}"/>
              </a:ext>
            </a:extLst>
          </p:cNvPr>
          <p:cNvSpPr/>
          <p:nvPr>
            <p:custDataLst>
              <p:tags r:id="rId332"/>
            </p:custDataLst>
          </p:nvPr>
        </p:nvSpPr>
        <p:spPr bwMode="auto">
          <a:xfrm>
            <a:off x="7048106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99" name="矩形 6998">
            <a:extLst>
              <a:ext uri="{FF2B5EF4-FFF2-40B4-BE49-F238E27FC236}">
                <a16:creationId xmlns:a16="http://schemas.microsoft.com/office/drawing/2014/main" id="{123135E9-6900-477A-92A5-AA5EEB800C04}"/>
              </a:ext>
            </a:extLst>
          </p:cNvPr>
          <p:cNvSpPr/>
          <p:nvPr>
            <p:custDataLst>
              <p:tags r:id="rId333"/>
            </p:custDataLst>
          </p:nvPr>
        </p:nvSpPr>
        <p:spPr bwMode="auto">
          <a:xfrm>
            <a:off x="7157452" y="473087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00" name="矩形 6999">
            <a:extLst>
              <a:ext uri="{FF2B5EF4-FFF2-40B4-BE49-F238E27FC236}">
                <a16:creationId xmlns:a16="http://schemas.microsoft.com/office/drawing/2014/main" id="{BE21B429-2165-4536-B3A3-828F595AC37F}"/>
              </a:ext>
            </a:extLst>
          </p:cNvPr>
          <p:cNvSpPr/>
          <p:nvPr>
            <p:custDataLst>
              <p:tags r:id="rId334"/>
            </p:custDataLst>
          </p:nvPr>
        </p:nvSpPr>
        <p:spPr bwMode="auto">
          <a:xfrm>
            <a:off x="7266797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01" name="矩形 7000">
            <a:extLst>
              <a:ext uri="{FF2B5EF4-FFF2-40B4-BE49-F238E27FC236}">
                <a16:creationId xmlns:a16="http://schemas.microsoft.com/office/drawing/2014/main" id="{C9A18179-6B57-4630-A3D1-B9A2BC6F5C27}"/>
              </a:ext>
            </a:extLst>
          </p:cNvPr>
          <p:cNvSpPr/>
          <p:nvPr>
            <p:custDataLst>
              <p:tags r:id="rId335"/>
            </p:custDataLst>
          </p:nvPr>
        </p:nvSpPr>
        <p:spPr bwMode="auto">
          <a:xfrm>
            <a:off x="7048106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02" name="矩形 7001">
            <a:extLst>
              <a:ext uri="{FF2B5EF4-FFF2-40B4-BE49-F238E27FC236}">
                <a16:creationId xmlns:a16="http://schemas.microsoft.com/office/drawing/2014/main" id="{23423AAE-CBF0-4E39-98A7-321127119E11}"/>
              </a:ext>
            </a:extLst>
          </p:cNvPr>
          <p:cNvSpPr/>
          <p:nvPr>
            <p:custDataLst>
              <p:tags r:id="rId336"/>
            </p:custDataLst>
          </p:nvPr>
        </p:nvSpPr>
        <p:spPr bwMode="auto">
          <a:xfrm>
            <a:off x="7157452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03" name="矩形 7002">
            <a:extLst>
              <a:ext uri="{FF2B5EF4-FFF2-40B4-BE49-F238E27FC236}">
                <a16:creationId xmlns:a16="http://schemas.microsoft.com/office/drawing/2014/main" id="{4F55840E-3EF0-4615-A312-D6B1638C099C}"/>
              </a:ext>
            </a:extLst>
          </p:cNvPr>
          <p:cNvSpPr/>
          <p:nvPr>
            <p:custDataLst>
              <p:tags r:id="rId337"/>
            </p:custDataLst>
          </p:nvPr>
        </p:nvSpPr>
        <p:spPr bwMode="auto">
          <a:xfrm>
            <a:off x="7266797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15" name="矩形 7014">
            <a:extLst>
              <a:ext uri="{FF2B5EF4-FFF2-40B4-BE49-F238E27FC236}">
                <a16:creationId xmlns:a16="http://schemas.microsoft.com/office/drawing/2014/main" id="{853BCBB6-E2B2-48D0-9652-B1C341DB9941}"/>
              </a:ext>
            </a:extLst>
          </p:cNvPr>
          <p:cNvSpPr/>
          <p:nvPr>
            <p:custDataLst>
              <p:tags r:id="rId338"/>
            </p:custDataLst>
          </p:nvPr>
        </p:nvSpPr>
        <p:spPr bwMode="auto">
          <a:xfrm>
            <a:off x="7376142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16" name="矩形 7015">
            <a:extLst>
              <a:ext uri="{FF2B5EF4-FFF2-40B4-BE49-F238E27FC236}">
                <a16:creationId xmlns:a16="http://schemas.microsoft.com/office/drawing/2014/main" id="{4AAA9491-CAE1-4051-B115-4BD05E6C108C}"/>
              </a:ext>
            </a:extLst>
          </p:cNvPr>
          <p:cNvSpPr/>
          <p:nvPr>
            <p:custDataLst>
              <p:tags r:id="rId339"/>
            </p:custDataLst>
          </p:nvPr>
        </p:nvSpPr>
        <p:spPr bwMode="auto">
          <a:xfrm>
            <a:off x="7485488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17" name="矩形 7016">
            <a:extLst>
              <a:ext uri="{FF2B5EF4-FFF2-40B4-BE49-F238E27FC236}">
                <a16:creationId xmlns:a16="http://schemas.microsoft.com/office/drawing/2014/main" id="{B7AA4FDB-3979-4DFD-9BC0-9868345A1E00}"/>
              </a:ext>
            </a:extLst>
          </p:cNvPr>
          <p:cNvSpPr/>
          <p:nvPr>
            <p:custDataLst>
              <p:tags r:id="rId340"/>
            </p:custDataLst>
          </p:nvPr>
        </p:nvSpPr>
        <p:spPr bwMode="auto">
          <a:xfrm>
            <a:off x="7594833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18" name="矩形 7017">
            <a:extLst>
              <a:ext uri="{FF2B5EF4-FFF2-40B4-BE49-F238E27FC236}">
                <a16:creationId xmlns:a16="http://schemas.microsoft.com/office/drawing/2014/main" id="{E0466C3F-2EB4-496A-8F3D-A242BF30D854}"/>
              </a:ext>
            </a:extLst>
          </p:cNvPr>
          <p:cNvSpPr/>
          <p:nvPr>
            <p:custDataLst>
              <p:tags r:id="rId341"/>
            </p:custDataLst>
          </p:nvPr>
        </p:nvSpPr>
        <p:spPr bwMode="auto">
          <a:xfrm>
            <a:off x="7376142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19" name="矩形 7018">
            <a:extLst>
              <a:ext uri="{FF2B5EF4-FFF2-40B4-BE49-F238E27FC236}">
                <a16:creationId xmlns:a16="http://schemas.microsoft.com/office/drawing/2014/main" id="{5E30D0E3-6B4C-421E-8FE7-5D603F43AA73}"/>
              </a:ext>
            </a:extLst>
          </p:cNvPr>
          <p:cNvSpPr/>
          <p:nvPr>
            <p:custDataLst>
              <p:tags r:id="rId342"/>
            </p:custDataLst>
          </p:nvPr>
        </p:nvSpPr>
        <p:spPr bwMode="auto">
          <a:xfrm>
            <a:off x="7485488" y="473087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20" name="矩形 7019">
            <a:extLst>
              <a:ext uri="{FF2B5EF4-FFF2-40B4-BE49-F238E27FC236}">
                <a16:creationId xmlns:a16="http://schemas.microsoft.com/office/drawing/2014/main" id="{8F9903DC-8830-4C80-9F7F-D498862B520F}"/>
              </a:ext>
            </a:extLst>
          </p:cNvPr>
          <p:cNvSpPr/>
          <p:nvPr>
            <p:custDataLst>
              <p:tags r:id="rId343"/>
            </p:custDataLst>
          </p:nvPr>
        </p:nvSpPr>
        <p:spPr bwMode="auto">
          <a:xfrm>
            <a:off x="7594833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21" name="矩形 7020">
            <a:extLst>
              <a:ext uri="{FF2B5EF4-FFF2-40B4-BE49-F238E27FC236}">
                <a16:creationId xmlns:a16="http://schemas.microsoft.com/office/drawing/2014/main" id="{2CF680EF-8012-4E0F-92B3-956C5B562A08}"/>
              </a:ext>
            </a:extLst>
          </p:cNvPr>
          <p:cNvSpPr/>
          <p:nvPr>
            <p:custDataLst>
              <p:tags r:id="rId344"/>
            </p:custDataLst>
          </p:nvPr>
        </p:nvSpPr>
        <p:spPr bwMode="auto">
          <a:xfrm>
            <a:off x="7376142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22" name="矩形 7021">
            <a:extLst>
              <a:ext uri="{FF2B5EF4-FFF2-40B4-BE49-F238E27FC236}">
                <a16:creationId xmlns:a16="http://schemas.microsoft.com/office/drawing/2014/main" id="{8E75622E-63CA-4ACB-A70C-B3D4142DB7F5}"/>
              </a:ext>
            </a:extLst>
          </p:cNvPr>
          <p:cNvSpPr/>
          <p:nvPr>
            <p:custDataLst>
              <p:tags r:id="rId345"/>
            </p:custDataLst>
          </p:nvPr>
        </p:nvSpPr>
        <p:spPr bwMode="auto">
          <a:xfrm>
            <a:off x="7485488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23" name="矩形 7022">
            <a:extLst>
              <a:ext uri="{FF2B5EF4-FFF2-40B4-BE49-F238E27FC236}">
                <a16:creationId xmlns:a16="http://schemas.microsoft.com/office/drawing/2014/main" id="{48E5D861-C840-41B9-9ECA-77428A90491F}"/>
              </a:ext>
            </a:extLst>
          </p:cNvPr>
          <p:cNvSpPr/>
          <p:nvPr>
            <p:custDataLst>
              <p:tags r:id="rId346"/>
            </p:custDataLst>
          </p:nvPr>
        </p:nvSpPr>
        <p:spPr bwMode="auto">
          <a:xfrm>
            <a:off x="7594833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35" name="矩形 7034">
            <a:extLst>
              <a:ext uri="{FF2B5EF4-FFF2-40B4-BE49-F238E27FC236}">
                <a16:creationId xmlns:a16="http://schemas.microsoft.com/office/drawing/2014/main" id="{81280B8A-BADD-4220-88F4-9243011D2554}"/>
              </a:ext>
            </a:extLst>
          </p:cNvPr>
          <p:cNvSpPr/>
          <p:nvPr>
            <p:custDataLst>
              <p:tags r:id="rId347"/>
            </p:custDataLst>
          </p:nvPr>
        </p:nvSpPr>
        <p:spPr bwMode="auto">
          <a:xfrm>
            <a:off x="6720069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36" name="矩形 7035">
            <a:extLst>
              <a:ext uri="{FF2B5EF4-FFF2-40B4-BE49-F238E27FC236}">
                <a16:creationId xmlns:a16="http://schemas.microsoft.com/office/drawing/2014/main" id="{30850CA7-71F4-4208-8A39-BB94ABB8B52B}"/>
              </a:ext>
            </a:extLst>
          </p:cNvPr>
          <p:cNvSpPr/>
          <p:nvPr>
            <p:custDataLst>
              <p:tags r:id="rId348"/>
            </p:custDataLst>
          </p:nvPr>
        </p:nvSpPr>
        <p:spPr bwMode="auto">
          <a:xfrm>
            <a:off x="6829415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37" name="矩形 7036">
            <a:extLst>
              <a:ext uri="{FF2B5EF4-FFF2-40B4-BE49-F238E27FC236}">
                <a16:creationId xmlns:a16="http://schemas.microsoft.com/office/drawing/2014/main" id="{6FB57D80-A9AD-4F45-8A3A-CD645F08BD15}"/>
              </a:ext>
            </a:extLst>
          </p:cNvPr>
          <p:cNvSpPr/>
          <p:nvPr>
            <p:custDataLst>
              <p:tags r:id="rId349"/>
            </p:custDataLst>
          </p:nvPr>
        </p:nvSpPr>
        <p:spPr bwMode="auto">
          <a:xfrm>
            <a:off x="6938760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38" name="矩形 7037">
            <a:extLst>
              <a:ext uri="{FF2B5EF4-FFF2-40B4-BE49-F238E27FC236}">
                <a16:creationId xmlns:a16="http://schemas.microsoft.com/office/drawing/2014/main" id="{A17C7A97-1B2C-4A1D-AB08-83AB6D6E143D}"/>
              </a:ext>
            </a:extLst>
          </p:cNvPr>
          <p:cNvSpPr/>
          <p:nvPr>
            <p:custDataLst>
              <p:tags r:id="rId350"/>
            </p:custDataLst>
          </p:nvPr>
        </p:nvSpPr>
        <p:spPr bwMode="auto">
          <a:xfrm>
            <a:off x="6720069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39" name="矩形 7038">
            <a:extLst>
              <a:ext uri="{FF2B5EF4-FFF2-40B4-BE49-F238E27FC236}">
                <a16:creationId xmlns:a16="http://schemas.microsoft.com/office/drawing/2014/main" id="{F5EE85E8-F227-4F02-931E-B9C276F0CC38}"/>
              </a:ext>
            </a:extLst>
          </p:cNvPr>
          <p:cNvSpPr/>
          <p:nvPr>
            <p:custDataLst>
              <p:tags r:id="rId351"/>
            </p:custDataLst>
          </p:nvPr>
        </p:nvSpPr>
        <p:spPr bwMode="auto">
          <a:xfrm>
            <a:off x="6829415" y="407480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40" name="矩形 7039">
            <a:extLst>
              <a:ext uri="{FF2B5EF4-FFF2-40B4-BE49-F238E27FC236}">
                <a16:creationId xmlns:a16="http://schemas.microsoft.com/office/drawing/2014/main" id="{6A936DCC-A1E5-4ACB-957E-569257363E4F}"/>
              </a:ext>
            </a:extLst>
          </p:cNvPr>
          <p:cNvSpPr/>
          <p:nvPr>
            <p:custDataLst>
              <p:tags r:id="rId352"/>
            </p:custDataLst>
          </p:nvPr>
        </p:nvSpPr>
        <p:spPr bwMode="auto">
          <a:xfrm>
            <a:off x="6938760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41" name="矩形 7040">
            <a:extLst>
              <a:ext uri="{FF2B5EF4-FFF2-40B4-BE49-F238E27FC236}">
                <a16:creationId xmlns:a16="http://schemas.microsoft.com/office/drawing/2014/main" id="{2B6E93F6-4A8B-4EE0-A3C0-63934541B334}"/>
              </a:ext>
            </a:extLst>
          </p:cNvPr>
          <p:cNvSpPr/>
          <p:nvPr>
            <p:custDataLst>
              <p:tags r:id="rId353"/>
            </p:custDataLst>
          </p:nvPr>
        </p:nvSpPr>
        <p:spPr bwMode="auto">
          <a:xfrm>
            <a:off x="6720069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42" name="矩形 7041">
            <a:extLst>
              <a:ext uri="{FF2B5EF4-FFF2-40B4-BE49-F238E27FC236}">
                <a16:creationId xmlns:a16="http://schemas.microsoft.com/office/drawing/2014/main" id="{DE74BDAC-6C14-4428-B315-A024557D3BC1}"/>
              </a:ext>
            </a:extLst>
          </p:cNvPr>
          <p:cNvSpPr/>
          <p:nvPr>
            <p:custDataLst>
              <p:tags r:id="rId354"/>
            </p:custDataLst>
          </p:nvPr>
        </p:nvSpPr>
        <p:spPr bwMode="auto">
          <a:xfrm>
            <a:off x="6829415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43" name="矩形 7042">
            <a:extLst>
              <a:ext uri="{FF2B5EF4-FFF2-40B4-BE49-F238E27FC236}">
                <a16:creationId xmlns:a16="http://schemas.microsoft.com/office/drawing/2014/main" id="{5D169CE2-CFCC-46AA-9176-44912DEAFA36}"/>
              </a:ext>
            </a:extLst>
          </p:cNvPr>
          <p:cNvSpPr/>
          <p:nvPr>
            <p:custDataLst>
              <p:tags r:id="rId355"/>
            </p:custDataLst>
          </p:nvPr>
        </p:nvSpPr>
        <p:spPr bwMode="auto">
          <a:xfrm>
            <a:off x="6938760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55" name="矩形 7054">
            <a:extLst>
              <a:ext uri="{FF2B5EF4-FFF2-40B4-BE49-F238E27FC236}">
                <a16:creationId xmlns:a16="http://schemas.microsoft.com/office/drawing/2014/main" id="{D453C13D-3B0E-443B-967A-B2223DBBB5F7}"/>
              </a:ext>
            </a:extLst>
          </p:cNvPr>
          <p:cNvSpPr/>
          <p:nvPr>
            <p:custDataLst>
              <p:tags r:id="rId356"/>
            </p:custDataLst>
          </p:nvPr>
        </p:nvSpPr>
        <p:spPr bwMode="auto">
          <a:xfrm>
            <a:off x="7048106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56" name="矩形 7055">
            <a:extLst>
              <a:ext uri="{FF2B5EF4-FFF2-40B4-BE49-F238E27FC236}">
                <a16:creationId xmlns:a16="http://schemas.microsoft.com/office/drawing/2014/main" id="{61AA8AB7-2DEE-44B1-A799-2DCC44E9D290}"/>
              </a:ext>
            </a:extLst>
          </p:cNvPr>
          <p:cNvSpPr/>
          <p:nvPr>
            <p:custDataLst>
              <p:tags r:id="rId357"/>
            </p:custDataLst>
          </p:nvPr>
        </p:nvSpPr>
        <p:spPr bwMode="auto">
          <a:xfrm>
            <a:off x="7157452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57" name="矩形 7056">
            <a:extLst>
              <a:ext uri="{FF2B5EF4-FFF2-40B4-BE49-F238E27FC236}">
                <a16:creationId xmlns:a16="http://schemas.microsoft.com/office/drawing/2014/main" id="{6ADE0A54-204B-4CA6-A622-56D8BAE5116F}"/>
              </a:ext>
            </a:extLst>
          </p:cNvPr>
          <p:cNvSpPr/>
          <p:nvPr>
            <p:custDataLst>
              <p:tags r:id="rId358"/>
            </p:custDataLst>
          </p:nvPr>
        </p:nvSpPr>
        <p:spPr bwMode="auto">
          <a:xfrm>
            <a:off x="7266797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58" name="矩形 7057">
            <a:extLst>
              <a:ext uri="{FF2B5EF4-FFF2-40B4-BE49-F238E27FC236}">
                <a16:creationId xmlns:a16="http://schemas.microsoft.com/office/drawing/2014/main" id="{D8ACAC1D-9768-4759-A404-D70ACC08CCCD}"/>
              </a:ext>
            </a:extLst>
          </p:cNvPr>
          <p:cNvSpPr/>
          <p:nvPr>
            <p:custDataLst>
              <p:tags r:id="rId359"/>
            </p:custDataLst>
          </p:nvPr>
        </p:nvSpPr>
        <p:spPr bwMode="auto">
          <a:xfrm>
            <a:off x="7048106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59" name="矩形 7058">
            <a:extLst>
              <a:ext uri="{FF2B5EF4-FFF2-40B4-BE49-F238E27FC236}">
                <a16:creationId xmlns:a16="http://schemas.microsoft.com/office/drawing/2014/main" id="{090E4ABE-6E62-44D9-BDD0-64B7DA933992}"/>
              </a:ext>
            </a:extLst>
          </p:cNvPr>
          <p:cNvSpPr/>
          <p:nvPr>
            <p:custDataLst>
              <p:tags r:id="rId360"/>
            </p:custDataLst>
          </p:nvPr>
        </p:nvSpPr>
        <p:spPr bwMode="auto">
          <a:xfrm>
            <a:off x="7157452" y="407480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60" name="矩形 7059">
            <a:extLst>
              <a:ext uri="{FF2B5EF4-FFF2-40B4-BE49-F238E27FC236}">
                <a16:creationId xmlns:a16="http://schemas.microsoft.com/office/drawing/2014/main" id="{CD59521D-B290-4697-A48E-06CDB5429861}"/>
              </a:ext>
            </a:extLst>
          </p:cNvPr>
          <p:cNvSpPr/>
          <p:nvPr>
            <p:custDataLst>
              <p:tags r:id="rId361"/>
            </p:custDataLst>
          </p:nvPr>
        </p:nvSpPr>
        <p:spPr bwMode="auto">
          <a:xfrm>
            <a:off x="7266797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61" name="矩形 7060">
            <a:extLst>
              <a:ext uri="{FF2B5EF4-FFF2-40B4-BE49-F238E27FC236}">
                <a16:creationId xmlns:a16="http://schemas.microsoft.com/office/drawing/2014/main" id="{3B2E0C29-B4F1-4048-8E28-48EB7D2A9856}"/>
              </a:ext>
            </a:extLst>
          </p:cNvPr>
          <p:cNvSpPr/>
          <p:nvPr>
            <p:custDataLst>
              <p:tags r:id="rId362"/>
            </p:custDataLst>
          </p:nvPr>
        </p:nvSpPr>
        <p:spPr bwMode="auto">
          <a:xfrm>
            <a:off x="7048106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62" name="矩形 7061">
            <a:extLst>
              <a:ext uri="{FF2B5EF4-FFF2-40B4-BE49-F238E27FC236}">
                <a16:creationId xmlns:a16="http://schemas.microsoft.com/office/drawing/2014/main" id="{02A3140A-AC94-48A8-9623-DFC82100B761}"/>
              </a:ext>
            </a:extLst>
          </p:cNvPr>
          <p:cNvSpPr/>
          <p:nvPr>
            <p:custDataLst>
              <p:tags r:id="rId363"/>
            </p:custDataLst>
          </p:nvPr>
        </p:nvSpPr>
        <p:spPr bwMode="auto">
          <a:xfrm>
            <a:off x="7157452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63" name="矩形 7062">
            <a:extLst>
              <a:ext uri="{FF2B5EF4-FFF2-40B4-BE49-F238E27FC236}">
                <a16:creationId xmlns:a16="http://schemas.microsoft.com/office/drawing/2014/main" id="{D762BB6D-A33E-4544-B48A-0BEBEA2A8D05}"/>
              </a:ext>
            </a:extLst>
          </p:cNvPr>
          <p:cNvSpPr/>
          <p:nvPr>
            <p:custDataLst>
              <p:tags r:id="rId364"/>
            </p:custDataLst>
          </p:nvPr>
        </p:nvSpPr>
        <p:spPr bwMode="auto">
          <a:xfrm>
            <a:off x="7266797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75" name="矩形 7074">
            <a:extLst>
              <a:ext uri="{FF2B5EF4-FFF2-40B4-BE49-F238E27FC236}">
                <a16:creationId xmlns:a16="http://schemas.microsoft.com/office/drawing/2014/main" id="{FBBE27C6-ADE0-47D4-8316-D0C6A61B187E}"/>
              </a:ext>
            </a:extLst>
          </p:cNvPr>
          <p:cNvSpPr/>
          <p:nvPr>
            <p:custDataLst>
              <p:tags r:id="rId365"/>
            </p:custDataLst>
          </p:nvPr>
        </p:nvSpPr>
        <p:spPr bwMode="auto">
          <a:xfrm>
            <a:off x="7376142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76" name="矩形 7075">
            <a:extLst>
              <a:ext uri="{FF2B5EF4-FFF2-40B4-BE49-F238E27FC236}">
                <a16:creationId xmlns:a16="http://schemas.microsoft.com/office/drawing/2014/main" id="{A181B328-131B-420D-889D-BC6440173377}"/>
              </a:ext>
            </a:extLst>
          </p:cNvPr>
          <p:cNvSpPr/>
          <p:nvPr>
            <p:custDataLst>
              <p:tags r:id="rId366"/>
            </p:custDataLst>
          </p:nvPr>
        </p:nvSpPr>
        <p:spPr bwMode="auto">
          <a:xfrm>
            <a:off x="7485488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77" name="矩形 7076">
            <a:extLst>
              <a:ext uri="{FF2B5EF4-FFF2-40B4-BE49-F238E27FC236}">
                <a16:creationId xmlns:a16="http://schemas.microsoft.com/office/drawing/2014/main" id="{C20D7D7C-7EAC-4933-975E-781C5F4CCC5B}"/>
              </a:ext>
            </a:extLst>
          </p:cNvPr>
          <p:cNvSpPr/>
          <p:nvPr>
            <p:custDataLst>
              <p:tags r:id="rId367"/>
            </p:custDataLst>
          </p:nvPr>
        </p:nvSpPr>
        <p:spPr bwMode="auto">
          <a:xfrm>
            <a:off x="7594833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78" name="矩形 7077">
            <a:extLst>
              <a:ext uri="{FF2B5EF4-FFF2-40B4-BE49-F238E27FC236}">
                <a16:creationId xmlns:a16="http://schemas.microsoft.com/office/drawing/2014/main" id="{A3DEA248-E4E8-4570-865A-35EFA1066112}"/>
              </a:ext>
            </a:extLst>
          </p:cNvPr>
          <p:cNvSpPr/>
          <p:nvPr>
            <p:custDataLst>
              <p:tags r:id="rId368"/>
            </p:custDataLst>
          </p:nvPr>
        </p:nvSpPr>
        <p:spPr bwMode="auto">
          <a:xfrm>
            <a:off x="7376142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79" name="矩形 7078">
            <a:extLst>
              <a:ext uri="{FF2B5EF4-FFF2-40B4-BE49-F238E27FC236}">
                <a16:creationId xmlns:a16="http://schemas.microsoft.com/office/drawing/2014/main" id="{802CCB8F-325C-4D6F-BEC7-86848D4FF5DF}"/>
              </a:ext>
            </a:extLst>
          </p:cNvPr>
          <p:cNvSpPr/>
          <p:nvPr>
            <p:custDataLst>
              <p:tags r:id="rId369"/>
            </p:custDataLst>
          </p:nvPr>
        </p:nvSpPr>
        <p:spPr bwMode="auto">
          <a:xfrm>
            <a:off x="7485488" y="407480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80" name="矩形 7079">
            <a:extLst>
              <a:ext uri="{FF2B5EF4-FFF2-40B4-BE49-F238E27FC236}">
                <a16:creationId xmlns:a16="http://schemas.microsoft.com/office/drawing/2014/main" id="{0BF8DE63-B9CD-4C48-9B53-AEE9EC0D8082}"/>
              </a:ext>
            </a:extLst>
          </p:cNvPr>
          <p:cNvSpPr/>
          <p:nvPr>
            <p:custDataLst>
              <p:tags r:id="rId370"/>
            </p:custDataLst>
          </p:nvPr>
        </p:nvSpPr>
        <p:spPr bwMode="auto">
          <a:xfrm>
            <a:off x="7594833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81" name="矩形 7080">
            <a:extLst>
              <a:ext uri="{FF2B5EF4-FFF2-40B4-BE49-F238E27FC236}">
                <a16:creationId xmlns:a16="http://schemas.microsoft.com/office/drawing/2014/main" id="{48D4B1CC-1707-4CC4-8665-92E7D0D041F4}"/>
              </a:ext>
            </a:extLst>
          </p:cNvPr>
          <p:cNvSpPr/>
          <p:nvPr>
            <p:custDataLst>
              <p:tags r:id="rId371"/>
            </p:custDataLst>
          </p:nvPr>
        </p:nvSpPr>
        <p:spPr bwMode="auto">
          <a:xfrm>
            <a:off x="7376142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82" name="矩形 7081">
            <a:extLst>
              <a:ext uri="{FF2B5EF4-FFF2-40B4-BE49-F238E27FC236}">
                <a16:creationId xmlns:a16="http://schemas.microsoft.com/office/drawing/2014/main" id="{EA5ED1D6-8708-4DC7-82EA-86FA15FDB180}"/>
              </a:ext>
            </a:extLst>
          </p:cNvPr>
          <p:cNvSpPr/>
          <p:nvPr>
            <p:custDataLst>
              <p:tags r:id="rId372"/>
            </p:custDataLst>
          </p:nvPr>
        </p:nvSpPr>
        <p:spPr bwMode="auto">
          <a:xfrm>
            <a:off x="7485488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83" name="矩形 7082">
            <a:extLst>
              <a:ext uri="{FF2B5EF4-FFF2-40B4-BE49-F238E27FC236}">
                <a16:creationId xmlns:a16="http://schemas.microsoft.com/office/drawing/2014/main" id="{8613F265-2FEA-4E7F-B32E-F4F547E17EE7}"/>
              </a:ext>
            </a:extLst>
          </p:cNvPr>
          <p:cNvSpPr/>
          <p:nvPr>
            <p:custDataLst>
              <p:tags r:id="rId373"/>
            </p:custDataLst>
          </p:nvPr>
        </p:nvSpPr>
        <p:spPr bwMode="auto">
          <a:xfrm>
            <a:off x="7594833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95" name="矩形 7094">
            <a:extLst>
              <a:ext uri="{FF2B5EF4-FFF2-40B4-BE49-F238E27FC236}">
                <a16:creationId xmlns:a16="http://schemas.microsoft.com/office/drawing/2014/main" id="{B7FEE359-FFDE-4194-9DAD-289400FEF71A}"/>
              </a:ext>
            </a:extLst>
          </p:cNvPr>
          <p:cNvSpPr/>
          <p:nvPr>
            <p:custDataLst>
              <p:tags r:id="rId374"/>
            </p:custDataLst>
          </p:nvPr>
        </p:nvSpPr>
        <p:spPr bwMode="auto">
          <a:xfrm>
            <a:off x="7704179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96" name="矩形 7095">
            <a:extLst>
              <a:ext uri="{FF2B5EF4-FFF2-40B4-BE49-F238E27FC236}">
                <a16:creationId xmlns:a16="http://schemas.microsoft.com/office/drawing/2014/main" id="{13775531-933A-4A06-A37E-FDF92981DE0D}"/>
              </a:ext>
            </a:extLst>
          </p:cNvPr>
          <p:cNvSpPr/>
          <p:nvPr>
            <p:custDataLst>
              <p:tags r:id="rId375"/>
            </p:custDataLst>
          </p:nvPr>
        </p:nvSpPr>
        <p:spPr bwMode="auto">
          <a:xfrm>
            <a:off x="7813524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97" name="矩形 7096">
            <a:extLst>
              <a:ext uri="{FF2B5EF4-FFF2-40B4-BE49-F238E27FC236}">
                <a16:creationId xmlns:a16="http://schemas.microsoft.com/office/drawing/2014/main" id="{0AB8A0CC-FB05-4D3B-B1B0-79A2D5BA53B3}"/>
              </a:ext>
            </a:extLst>
          </p:cNvPr>
          <p:cNvSpPr/>
          <p:nvPr>
            <p:custDataLst>
              <p:tags r:id="rId376"/>
            </p:custDataLst>
          </p:nvPr>
        </p:nvSpPr>
        <p:spPr bwMode="auto">
          <a:xfrm>
            <a:off x="7922870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98" name="矩形 7097">
            <a:extLst>
              <a:ext uri="{FF2B5EF4-FFF2-40B4-BE49-F238E27FC236}">
                <a16:creationId xmlns:a16="http://schemas.microsoft.com/office/drawing/2014/main" id="{CB4507AC-93B8-45D6-BDF0-211895C99C1F}"/>
              </a:ext>
            </a:extLst>
          </p:cNvPr>
          <p:cNvSpPr/>
          <p:nvPr>
            <p:custDataLst>
              <p:tags r:id="rId377"/>
            </p:custDataLst>
          </p:nvPr>
        </p:nvSpPr>
        <p:spPr bwMode="auto">
          <a:xfrm>
            <a:off x="7704179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99" name="矩形 7098">
            <a:extLst>
              <a:ext uri="{FF2B5EF4-FFF2-40B4-BE49-F238E27FC236}">
                <a16:creationId xmlns:a16="http://schemas.microsoft.com/office/drawing/2014/main" id="{9ACBDB0A-B5A5-4BAD-A688-149D02CB8B03}"/>
              </a:ext>
            </a:extLst>
          </p:cNvPr>
          <p:cNvSpPr/>
          <p:nvPr>
            <p:custDataLst>
              <p:tags r:id="rId378"/>
            </p:custDataLst>
          </p:nvPr>
        </p:nvSpPr>
        <p:spPr bwMode="auto">
          <a:xfrm>
            <a:off x="7813524" y="440284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00" name="矩形 7099">
            <a:extLst>
              <a:ext uri="{FF2B5EF4-FFF2-40B4-BE49-F238E27FC236}">
                <a16:creationId xmlns:a16="http://schemas.microsoft.com/office/drawing/2014/main" id="{E7677806-EBB0-4734-AE61-C472DD1722FC}"/>
              </a:ext>
            </a:extLst>
          </p:cNvPr>
          <p:cNvSpPr/>
          <p:nvPr>
            <p:custDataLst>
              <p:tags r:id="rId379"/>
            </p:custDataLst>
          </p:nvPr>
        </p:nvSpPr>
        <p:spPr bwMode="auto">
          <a:xfrm>
            <a:off x="7922870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01" name="矩形 7100">
            <a:extLst>
              <a:ext uri="{FF2B5EF4-FFF2-40B4-BE49-F238E27FC236}">
                <a16:creationId xmlns:a16="http://schemas.microsoft.com/office/drawing/2014/main" id="{C1A09CC9-544B-4D21-9CA1-256B39F9926E}"/>
              </a:ext>
            </a:extLst>
          </p:cNvPr>
          <p:cNvSpPr/>
          <p:nvPr>
            <p:custDataLst>
              <p:tags r:id="rId380"/>
            </p:custDataLst>
          </p:nvPr>
        </p:nvSpPr>
        <p:spPr bwMode="auto">
          <a:xfrm>
            <a:off x="7704179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02" name="矩形 7101">
            <a:extLst>
              <a:ext uri="{FF2B5EF4-FFF2-40B4-BE49-F238E27FC236}">
                <a16:creationId xmlns:a16="http://schemas.microsoft.com/office/drawing/2014/main" id="{E5D99979-1BFD-4776-BD49-AA4581ACA2E2}"/>
              </a:ext>
            </a:extLst>
          </p:cNvPr>
          <p:cNvSpPr/>
          <p:nvPr>
            <p:custDataLst>
              <p:tags r:id="rId381"/>
            </p:custDataLst>
          </p:nvPr>
        </p:nvSpPr>
        <p:spPr bwMode="auto">
          <a:xfrm>
            <a:off x="7813524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03" name="矩形 7102">
            <a:extLst>
              <a:ext uri="{FF2B5EF4-FFF2-40B4-BE49-F238E27FC236}">
                <a16:creationId xmlns:a16="http://schemas.microsoft.com/office/drawing/2014/main" id="{71F00360-266F-46CB-A3E6-190F1F7BACC8}"/>
              </a:ext>
            </a:extLst>
          </p:cNvPr>
          <p:cNvSpPr/>
          <p:nvPr>
            <p:custDataLst>
              <p:tags r:id="rId382"/>
            </p:custDataLst>
          </p:nvPr>
        </p:nvSpPr>
        <p:spPr bwMode="auto">
          <a:xfrm>
            <a:off x="7922870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15" name="矩形 7114">
            <a:extLst>
              <a:ext uri="{FF2B5EF4-FFF2-40B4-BE49-F238E27FC236}">
                <a16:creationId xmlns:a16="http://schemas.microsoft.com/office/drawing/2014/main" id="{1F2AA073-02DA-4770-B3D6-1E0E0CB060E0}"/>
              </a:ext>
            </a:extLst>
          </p:cNvPr>
          <p:cNvSpPr/>
          <p:nvPr>
            <p:custDataLst>
              <p:tags r:id="rId383"/>
            </p:custDataLst>
          </p:nvPr>
        </p:nvSpPr>
        <p:spPr bwMode="auto">
          <a:xfrm>
            <a:off x="8360252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16" name="矩形 7115">
            <a:extLst>
              <a:ext uri="{FF2B5EF4-FFF2-40B4-BE49-F238E27FC236}">
                <a16:creationId xmlns:a16="http://schemas.microsoft.com/office/drawing/2014/main" id="{DE741E3D-203B-40D6-852B-A12F1FEE9F5B}"/>
              </a:ext>
            </a:extLst>
          </p:cNvPr>
          <p:cNvSpPr/>
          <p:nvPr>
            <p:custDataLst>
              <p:tags r:id="rId384"/>
            </p:custDataLst>
          </p:nvPr>
        </p:nvSpPr>
        <p:spPr bwMode="auto">
          <a:xfrm>
            <a:off x="8469597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17" name="矩形 7116">
            <a:extLst>
              <a:ext uri="{FF2B5EF4-FFF2-40B4-BE49-F238E27FC236}">
                <a16:creationId xmlns:a16="http://schemas.microsoft.com/office/drawing/2014/main" id="{4F268B59-8AAB-4A8E-8D32-48FFF10BE03D}"/>
              </a:ext>
            </a:extLst>
          </p:cNvPr>
          <p:cNvSpPr/>
          <p:nvPr>
            <p:custDataLst>
              <p:tags r:id="rId385"/>
            </p:custDataLst>
          </p:nvPr>
        </p:nvSpPr>
        <p:spPr bwMode="auto">
          <a:xfrm>
            <a:off x="8578943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18" name="矩形 7117">
            <a:extLst>
              <a:ext uri="{FF2B5EF4-FFF2-40B4-BE49-F238E27FC236}">
                <a16:creationId xmlns:a16="http://schemas.microsoft.com/office/drawing/2014/main" id="{844D0B3E-8556-4C8A-A6B6-A7C59B09AEE9}"/>
              </a:ext>
            </a:extLst>
          </p:cNvPr>
          <p:cNvSpPr/>
          <p:nvPr>
            <p:custDataLst>
              <p:tags r:id="rId386"/>
            </p:custDataLst>
          </p:nvPr>
        </p:nvSpPr>
        <p:spPr bwMode="auto">
          <a:xfrm>
            <a:off x="8360252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19" name="矩形 7118">
            <a:extLst>
              <a:ext uri="{FF2B5EF4-FFF2-40B4-BE49-F238E27FC236}">
                <a16:creationId xmlns:a16="http://schemas.microsoft.com/office/drawing/2014/main" id="{36F2DF43-B81A-48F2-8866-5F21F100E5D8}"/>
              </a:ext>
            </a:extLst>
          </p:cNvPr>
          <p:cNvSpPr/>
          <p:nvPr>
            <p:custDataLst>
              <p:tags r:id="rId387"/>
            </p:custDataLst>
          </p:nvPr>
        </p:nvSpPr>
        <p:spPr bwMode="auto">
          <a:xfrm>
            <a:off x="8469597" y="440284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20" name="矩形 7119">
            <a:extLst>
              <a:ext uri="{FF2B5EF4-FFF2-40B4-BE49-F238E27FC236}">
                <a16:creationId xmlns:a16="http://schemas.microsoft.com/office/drawing/2014/main" id="{B027DE02-FD35-4054-90F4-D9E060A03C0A}"/>
              </a:ext>
            </a:extLst>
          </p:cNvPr>
          <p:cNvSpPr/>
          <p:nvPr>
            <p:custDataLst>
              <p:tags r:id="rId388"/>
            </p:custDataLst>
          </p:nvPr>
        </p:nvSpPr>
        <p:spPr bwMode="auto">
          <a:xfrm>
            <a:off x="8578943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21" name="矩形 7120">
            <a:extLst>
              <a:ext uri="{FF2B5EF4-FFF2-40B4-BE49-F238E27FC236}">
                <a16:creationId xmlns:a16="http://schemas.microsoft.com/office/drawing/2014/main" id="{76D5FB31-6CD7-4D35-A40D-024642B5FF14}"/>
              </a:ext>
            </a:extLst>
          </p:cNvPr>
          <p:cNvSpPr/>
          <p:nvPr>
            <p:custDataLst>
              <p:tags r:id="rId389"/>
            </p:custDataLst>
          </p:nvPr>
        </p:nvSpPr>
        <p:spPr bwMode="auto">
          <a:xfrm>
            <a:off x="8360252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22" name="矩形 7121">
            <a:extLst>
              <a:ext uri="{FF2B5EF4-FFF2-40B4-BE49-F238E27FC236}">
                <a16:creationId xmlns:a16="http://schemas.microsoft.com/office/drawing/2014/main" id="{4CA3BE7D-49F1-4664-B857-1AF134D749E0}"/>
              </a:ext>
            </a:extLst>
          </p:cNvPr>
          <p:cNvSpPr/>
          <p:nvPr>
            <p:custDataLst>
              <p:tags r:id="rId390"/>
            </p:custDataLst>
          </p:nvPr>
        </p:nvSpPr>
        <p:spPr bwMode="auto">
          <a:xfrm>
            <a:off x="8469597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23" name="矩形 7122">
            <a:extLst>
              <a:ext uri="{FF2B5EF4-FFF2-40B4-BE49-F238E27FC236}">
                <a16:creationId xmlns:a16="http://schemas.microsoft.com/office/drawing/2014/main" id="{92055517-2CBD-4EE3-8F3E-BE2789AE8642}"/>
              </a:ext>
            </a:extLst>
          </p:cNvPr>
          <p:cNvSpPr/>
          <p:nvPr>
            <p:custDataLst>
              <p:tags r:id="rId391"/>
            </p:custDataLst>
          </p:nvPr>
        </p:nvSpPr>
        <p:spPr bwMode="auto">
          <a:xfrm>
            <a:off x="8578943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35" name="矩形 7134">
            <a:extLst>
              <a:ext uri="{FF2B5EF4-FFF2-40B4-BE49-F238E27FC236}">
                <a16:creationId xmlns:a16="http://schemas.microsoft.com/office/drawing/2014/main" id="{5EFC592C-700B-4BF2-8665-BF43CDB175E2}"/>
              </a:ext>
            </a:extLst>
          </p:cNvPr>
          <p:cNvSpPr/>
          <p:nvPr>
            <p:custDataLst>
              <p:tags r:id="rId392"/>
            </p:custDataLst>
          </p:nvPr>
        </p:nvSpPr>
        <p:spPr bwMode="auto">
          <a:xfrm>
            <a:off x="7704179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36" name="矩形 7135">
            <a:extLst>
              <a:ext uri="{FF2B5EF4-FFF2-40B4-BE49-F238E27FC236}">
                <a16:creationId xmlns:a16="http://schemas.microsoft.com/office/drawing/2014/main" id="{0D06D89B-7482-40C7-B872-41044FB4207E}"/>
              </a:ext>
            </a:extLst>
          </p:cNvPr>
          <p:cNvSpPr/>
          <p:nvPr>
            <p:custDataLst>
              <p:tags r:id="rId393"/>
            </p:custDataLst>
          </p:nvPr>
        </p:nvSpPr>
        <p:spPr bwMode="auto">
          <a:xfrm>
            <a:off x="7813524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37" name="矩形 7136">
            <a:extLst>
              <a:ext uri="{FF2B5EF4-FFF2-40B4-BE49-F238E27FC236}">
                <a16:creationId xmlns:a16="http://schemas.microsoft.com/office/drawing/2014/main" id="{373CCDB0-B70E-49DD-8971-6045C0E4D85D}"/>
              </a:ext>
            </a:extLst>
          </p:cNvPr>
          <p:cNvSpPr/>
          <p:nvPr>
            <p:custDataLst>
              <p:tags r:id="rId394"/>
            </p:custDataLst>
          </p:nvPr>
        </p:nvSpPr>
        <p:spPr bwMode="auto">
          <a:xfrm>
            <a:off x="7922870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38" name="矩形 7137">
            <a:extLst>
              <a:ext uri="{FF2B5EF4-FFF2-40B4-BE49-F238E27FC236}">
                <a16:creationId xmlns:a16="http://schemas.microsoft.com/office/drawing/2014/main" id="{F79EB275-45E4-435B-BA9E-3A0CDBA54E31}"/>
              </a:ext>
            </a:extLst>
          </p:cNvPr>
          <p:cNvSpPr/>
          <p:nvPr>
            <p:custDataLst>
              <p:tags r:id="rId395"/>
            </p:custDataLst>
          </p:nvPr>
        </p:nvSpPr>
        <p:spPr bwMode="auto">
          <a:xfrm>
            <a:off x="7704179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39" name="矩形 7138">
            <a:extLst>
              <a:ext uri="{FF2B5EF4-FFF2-40B4-BE49-F238E27FC236}">
                <a16:creationId xmlns:a16="http://schemas.microsoft.com/office/drawing/2014/main" id="{D7E31CF5-CDA7-47FA-88DA-107643673EBC}"/>
              </a:ext>
            </a:extLst>
          </p:cNvPr>
          <p:cNvSpPr/>
          <p:nvPr>
            <p:custDataLst>
              <p:tags r:id="rId396"/>
            </p:custDataLst>
          </p:nvPr>
        </p:nvSpPr>
        <p:spPr bwMode="auto">
          <a:xfrm>
            <a:off x="7813524" y="473087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40" name="矩形 7139">
            <a:extLst>
              <a:ext uri="{FF2B5EF4-FFF2-40B4-BE49-F238E27FC236}">
                <a16:creationId xmlns:a16="http://schemas.microsoft.com/office/drawing/2014/main" id="{CA4AA8FD-A04F-4795-A152-00E1550FD22E}"/>
              </a:ext>
            </a:extLst>
          </p:cNvPr>
          <p:cNvSpPr/>
          <p:nvPr>
            <p:custDataLst>
              <p:tags r:id="rId397"/>
            </p:custDataLst>
          </p:nvPr>
        </p:nvSpPr>
        <p:spPr bwMode="auto">
          <a:xfrm>
            <a:off x="7922870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41" name="矩形 7140">
            <a:extLst>
              <a:ext uri="{FF2B5EF4-FFF2-40B4-BE49-F238E27FC236}">
                <a16:creationId xmlns:a16="http://schemas.microsoft.com/office/drawing/2014/main" id="{CE64821A-08EA-4CFA-8BC1-0C24FA56C02B}"/>
              </a:ext>
            </a:extLst>
          </p:cNvPr>
          <p:cNvSpPr/>
          <p:nvPr>
            <p:custDataLst>
              <p:tags r:id="rId398"/>
            </p:custDataLst>
          </p:nvPr>
        </p:nvSpPr>
        <p:spPr bwMode="auto">
          <a:xfrm>
            <a:off x="7704179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42" name="矩形 7141">
            <a:extLst>
              <a:ext uri="{FF2B5EF4-FFF2-40B4-BE49-F238E27FC236}">
                <a16:creationId xmlns:a16="http://schemas.microsoft.com/office/drawing/2014/main" id="{CADFE7EE-2E2A-4698-B1CB-A3C659D29C36}"/>
              </a:ext>
            </a:extLst>
          </p:cNvPr>
          <p:cNvSpPr/>
          <p:nvPr>
            <p:custDataLst>
              <p:tags r:id="rId399"/>
            </p:custDataLst>
          </p:nvPr>
        </p:nvSpPr>
        <p:spPr bwMode="auto">
          <a:xfrm>
            <a:off x="7813524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43" name="矩形 7142">
            <a:extLst>
              <a:ext uri="{FF2B5EF4-FFF2-40B4-BE49-F238E27FC236}">
                <a16:creationId xmlns:a16="http://schemas.microsoft.com/office/drawing/2014/main" id="{E4788DDF-7BB5-40D9-AB5E-A31DF5FE1992}"/>
              </a:ext>
            </a:extLst>
          </p:cNvPr>
          <p:cNvSpPr/>
          <p:nvPr>
            <p:custDataLst>
              <p:tags r:id="rId400"/>
            </p:custDataLst>
          </p:nvPr>
        </p:nvSpPr>
        <p:spPr bwMode="auto">
          <a:xfrm>
            <a:off x="7922870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55" name="矩形 7154">
            <a:extLst>
              <a:ext uri="{FF2B5EF4-FFF2-40B4-BE49-F238E27FC236}">
                <a16:creationId xmlns:a16="http://schemas.microsoft.com/office/drawing/2014/main" id="{004112A8-C758-4B09-ADBC-A3DD711C43E3}"/>
              </a:ext>
            </a:extLst>
          </p:cNvPr>
          <p:cNvSpPr/>
          <p:nvPr>
            <p:custDataLst>
              <p:tags r:id="rId401"/>
            </p:custDataLst>
          </p:nvPr>
        </p:nvSpPr>
        <p:spPr bwMode="auto">
          <a:xfrm>
            <a:off x="8032215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56" name="矩形 7155">
            <a:extLst>
              <a:ext uri="{FF2B5EF4-FFF2-40B4-BE49-F238E27FC236}">
                <a16:creationId xmlns:a16="http://schemas.microsoft.com/office/drawing/2014/main" id="{220B6DA1-10CD-4E2B-95D2-B42869A4E22C}"/>
              </a:ext>
            </a:extLst>
          </p:cNvPr>
          <p:cNvSpPr/>
          <p:nvPr>
            <p:custDataLst>
              <p:tags r:id="rId402"/>
            </p:custDataLst>
          </p:nvPr>
        </p:nvSpPr>
        <p:spPr bwMode="auto">
          <a:xfrm>
            <a:off x="8141561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57" name="矩形 7156">
            <a:extLst>
              <a:ext uri="{FF2B5EF4-FFF2-40B4-BE49-F238E27FC236}">
                <a16:creationId xmlns:a16="http://schemas.microsoft.com/office/drawing/2014/main" id="{CF306E0C-B2F6-4639-9780-374D1A4FB262}"/>
              </a:ext>
            </a:extLst>
          </p:cNvPr>
          <p:cNvSpPr/>
          <p:nvPr>
            <p:custDataLst>
              <p:tags r:id="rId403"/>
            </p:custDataLst>
          </p:nvPr>
        </p:nvSpPr>
        <p:spPr bwMode="auto">
          <a:xfrm>
            <a:off x="8250906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58" name="矩形 7157">
            <a:extLst>
              <a:ext uri="{FF2B5EF4-FFF2-40B4-BE49-F238E27FC236}">
                <a16:creationId xmlns:a16="http://schemas.microsoft.com/office/drawing/2014/main" id="{8DD13820-F686-442E-8633-24443EDFAA92}"/>
              </a:ext>
            </a:extLst>
          </p:cNvPr>
          <p:cNvSpPr/>
          <p:nvPr>
            <p:custDataLst>
              <p:tags r:id="rId404"/>
            </p:custDataLst>
          </p:nvPr>
        </p:nvSpPr>
        <p:spPr bwMode="auto">
          <a:xfrm>
            <a:off x="8032215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59" name="矩形 7158">
            <a:extLst>
              <a:ext uri="{FF2B5EF4-FFF2-40B4-BE49-F238E27FC236}">
                <a16:creationId xmlns:a16="http://schemas.microsoft.com/office/drawing/2014/main" id="{3B2CD394-9A65-4CAB-A0A2-969210951789}"/>
              </a:ext>
            </a:extLst>
          </p:cNvPr>
          <p:cNvSpPr/>
          <p:nvPr>
            <p:custDataLst>
              <p:tags r:id="rId405"/>
            </p:custDataLst>
          </p:nvPr>
        </p:nvSpPr>
        <p:spPr bwMode="auto">
          <a:xfrm>
            <a:off x="8141561" y="473087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60" name="矩形 7159">
            <a:extLst>
              <a:ext uri="{FF2B5EF4-FFF2-40B4-BE49-F238E27FC236}">
                <a16:creationId xmlns:a16="http://schemas.microsoft.com/office/drawing/2014/main" id="{8D96D3FB-E6FB-4D80-A37A-A36CED6DB953}"/>
              </a:ext>
            </a:extLst>
          </p:cNvPr>
          <p:cNvSpPr/>
          <p:nvPr>
            <p:custDataLst>
              <p:tags r:id="rId406"/>
            </p:custDataLst>
          </p:nvPr>
        </p:nvSpPr>
        <p:spPr bwMode="auto">
          <a:xfrm>
            <a:off x="8250906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61" name="矩形 7160">
            <a:extLst>
              <a:ext uri="{FF2B5EF4-FFF2-40B4-BE49-F238E27FC236}">
                <a16:creationId xmlns:a16="http://schemas.microsoft.com/office/drawing/2014/main" id="{4A5DE5A6-4300-4375-903A-4225C5DB4C21}"/>
              </a:ext>
            </a:extLst>
          </p:cNvPr>
          <p:cNvSpPr/>
          <p:nvPr>
            <p:custDataLst>
              <p:tags r:id="rId407"/>
            </p:custDataLst>
          </p:nvPr>
        </p:nvSpPr>
        <p:spPr bwMode="auto">
          <a:xfrm>
            <a:off x="8032215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62" name="矩形 7161">
            <a:extLst>
              <a:ext uri="{FF2B5EF4-FFF2-40B4-BE49-F238E27FC236}">
                <a16:creationId xmlns:a16="http://schemas.microsoft.com/office/drawing/2014/main" id="{1D060652-4E71-4CA5-85AC-22ACD5E04AAF}"/>
              </a:ext>
            </a:extLst>
          </p:cNvPr>
          <p:cNvSpPr/>
          <p:nvPr>
            <p:custDataLst>
              <p:tags r:id="rId408"/>
            </p:custDataLst>
          </p:nvPr>
        </p:nvSpPr>
        <p:spPr bwMode="auto">
          <a:xfrm>
            <a:off x="8141561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63" name="矩形 7162">
            <a:extLst>
              <a:ext uri="{FF2B5EF4-FFF2-40B4-BE49-F238E27FC236}">
                <a16:creationId xmlns:a16="http://schemas.microsoft.com/office/drawing/2014/main" id="{811B6BF7-A478-4338-A05F-68FEC3C84AF9}"/>
              </a:ext>
            </a:extLst>
          </p:cNvPr>
          <p:cNvSpPr/>
          <p:nvPr>
            <p:custDataLst>
              <p:tags r:id="rId409"/>
            </p:custDataLst>
          </p:nvPr>
        </p:nvSpPr>
        <p:spPr bwMode="auto">
          <a:xfrm>
            <a:off x="8250906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5" name="矩形 7174">
            <a:extLst>
              <a:ext uri="{FF2B5EF4-FFF2-40B4-BE49-F238E27FC236}">
                <a16:creationId xmlns:a16="http://schemas.microsoft.com/office/drawing/2014/main" id="{0018E881-3B1E-4FC5-9CC4-18A6E3284691}"/>
              </a:ext>
            </a:extLst>
          </p:cNvPr>
          <p:cNvSpPr/>
          <p:nvPr>
            <p:custDataLst>
              <p:tags r:id="rId410"/>
            </p:custDataLst>
          </p:nvPr>
        </p:nvSpPr>
        <p:spPr bwMode="auto">
          <a:xfrm>
            <a:off x="8360252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6" name="矩形 7175">
            <a:extLst>
              <a:ext uri="{FF2B5EF4-FFF2-40B4-BE49-F238E27FC236}">
                <a16:creationId xmlns:a16="http://schemas.microsoft.com/office/drawing/2014/main" id="{2BBAC4E3-0943-4D99-B2EB-9EF622DC44C9}"/>
              </a:ext>
            </a:extLst>
          </p:cNvPr>
          <p:cNvSpPr/>
          <p:nvPr>
            <p:custDataLst>
              <p:tags r:id="rId411"/>
            </p:custDataLst>
          </p:nvPr>
        </p:nvSpPr>
        <p:spPr bwMode="auto">
          <a:xfrm>
            <a:off x="8469597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7" name="矩形 7176">
            <a:extLst>
              <a:ext uri="{FF2B5EF4-FFF2-40B4-BE49-F238E27FC236}">
                <a16:creationId xmlns:a16="http://schemas.microsoft.com/office/drawing/2014/main" id="{1E2E01FD-0706-4160-A5EC-8999D6B5238E}"/>
              </a:ext>
            </a:extLst>
          </p:cNvPr>
          <p:cNvSpPr/>
          <p:nvPr>
            <p:custDataLst>
              <p:tags r:id="rId412"/>
            </p:custDataLst>
          </p:nvPr>
        </p:nvSpPr>
        <p:spPr bwMode="auto">
          <a:xfrm>
            <a:off x="8578943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8" name="矩形 7177">
            <a:extLst>
              <a:ext uri="{FF2B5EF4-FFF2-40B4-BE49-F238E27FC236}">
                <a16:creationId xmlns:a16="http://schemas.microsoft.com/office/drawing/2014/main" id="{6A3F7454-5900-4878-A9FD-3A886F68639C}"/>
              </a:ext>
            </a:extLst>
          </p:cNvPr>
          <p:cNvSpPr/>
          <p:nvPr>
            <p:custDataLst>
              <p:tags r:id="rId413"/>
            </p:custDataLst>
          </p:nvPr>
        </p:nvSpPr>
        <p:spPr bwMode="auto">
          <a:xfrm>
            <a:off x="8360252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9" name="矩形 7178">
            <a:extLst>
              <a:ext uri="{FF2B5EF4-FFF2-40B4-BE49-F238E27FC236}">
                <a16:creationId xmlns:a16="http://schemas.microsoft.com/office/drawing/2014/main" id="{8F7CC015-AD55-4A13-A0CC-4941199FC156}"/>
              </a:ext>
            </a:extLst>
          </p:cNvPr>
          <p:cNvSpPr/>
          <p:nvPr>
            <p:custDataLst>
              <p:tags r:id="rId414"/>
            </p:custDataLst>
          </p:nvPr>
        </p:nvSpPr>
        <p:spPr bwMode="auto">
          <a:xfrm>
            <a:off x="8469597" y="473087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80" name="矩形 7179">
            <a:extLst>
              <a:ext uri="{FF2B5EF4-FFF2-40B4-BE49-F238E27FC236}">
                <a16:creationId xmlns:a16="http://schemas.microsoft.com/office/drawing/2014/main" id="{7DD0A263-9144-4C73-95AD-C932443D7E02}"/>
              </a:ext>
            </a:extLst>
          </p:cNvPr>
          <p:cNvSpPr/>
          <p:nvPr>
            <p:custDataLst>
              <p:tags r:id="rId415"/>
            </p:custDataLst>
          </p:nvPr>
        </p:nvSpPr>
        <p:spPr bwMode="auto">
          <a:xfrm>
            <a:off x="8578943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81" name="矩形 7180">
            <a:extLst>
              <a:ext uri="{FF2B5EF4-FFF2-40B4-BE49-F238E27FC236}">
                <a16:creationId xmlns:a16="http://schemas.microsoft.com/office/drawing/2014/main" id="{0AE352FD-13A7-4244-ABDD-E67D38B0A6EB}"/>
              </a:ext>
            </a:extLst>
          </p:cNvPr>
          <p:cNvSpPr/>
          <p:nvPr>
            <p:custDataLst>
              <p:tags r:id="rId416"/>
            </p:custDataLst>
          </p:nvPr>
        </p:nvSpPr>
        <p:spPr bwMode="auto">
          <a:xfrm>
            <a:off x="8360252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82" name="矩形 7181">
            <a:extLst>
              <a:ext uri="{FF2B5EF4-FFF2-40B4-BE49-F238E27FC236}">
                <a16:creationId xmlns:a16="http://schemas.microsoft.com/office/drawing/2014/main" id="{E1042418-7F2A-422F-A7E9-0C4BFB919EB4}"/>
              </a:ext>
            </a:extLst>
          </p:cNvPr>
          <p:cNvSpPr/>
          <p:nvPr>
            <p:custDataLst>
              <p:tags r:id="rId417"/>
            </p:custDataLst>
          </p:nvPr>
        </p:nvSpPr>
        <p:spPr bwMode="auto">
          <a:xfrm>
            <a:off x="8469597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83" name="矩形 7182">
            <a:extLst>
              <a:ext uri="{FF2B5EF4-FFF2-40B4-BE49-F238E27FC236}">
                <a16:creationId xmlns:a16="http://schemas.microsoft.com/office/drawing/2014/main" id="{193BD0DE-967E-4FDA-9861-9567A6BE0A32}"/>
              </a:ext>
            </a:extLst>
          </p:cNvPr>
          <p:cNvSpPr/>
          <p:nvPr>
            <p:custDataLst>
              <p:tags r:id="rId418"/>
            </p:custDataLst>
          </p:nvPr>
        </p:nvSpPr>
        <p:spPr bwMode="auto">
          <a:xfrm>
            <a:off x="8578943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95" name="矩形 7194">
            <a:extLst>
              <a:ext uri="{FF2B5EF4-FFF2-40B4-BE49-F238E27FC236}">
                <a16:creationId xmlns:a16="http://schemas.microsoft.com/office/drawing/2014/main" id="{C6CFD8F7-97CE-47AA-808A-E7E2DD24617F}"/>
              </a:ext>
            </a:extLst>
          </p:cNvPr>
          <p:cNvSpPr/>
          <p:nvPr>
            <p:custDataLst>
              <p:tags r:id="rId419"/>
            </p:custDataLst>
          </p:nvPr>
        </p:nvSpPr>
        <p:spPr bwMode="auto">
          <a:xfrm>
            <a:off x="7704179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96" name="矩形 7195">
            <a:extLst>
              <a:ext uri="{FF2B5EF4-FFF2-40B4-BE49-F238E27FC236}">
                <a16:creationId xmlns:a16="http://schemas.microsoft.com/office/drawing/2014/main" id="{8757AC74-1D90-4C4F-A3A8-E6D70A7EBD91}"/>
              </a:ext>
            </a:extLst>
          </p:cNvPr>
          <p:cNvSpPr/>
          <p:nvPr>
            <p:custDataLst>
              <p:tags r:id="rId420"/>
            </p:custDataLst>
          </p:nvPr>
        </p:nvSpPr>
        <p:spPr bwMode="auto">
          <a:xfrm>
            <a:off x="7813524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97" name="矩形 7196">
            <a:extLst>
              <a:ext uri="{FF2B5EF4-FFF2-40B4-BE49-F238E27FC236}">
                <a16:creationId xmlns:a16="http://schemas.microsoft.com/office/drawing/2014/main" id="{331721E9-8B0B-44A7-BFD4-461CFFF1DAC1}"/>
              </a:ext>
            </a:extLst>
          </p:cNvPr>
          <p:cNvSpPr/>
          <p:nvPr>
            <p:custDataLst>
              <p:tags r:id="rId421"/>
            </p:custDataLst>
          </p:nvPr>
        </p:nvSpPr>
        <p:spPr bwMode="auto">
          <a:xfrm>
            <a:off x="7922870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98" name="矩形 7197">
            <a:extLst>
              <a:ext uri="{FF2B5EF4-FFF2-40B4-BE49-F238E27FC236}">
                <a16:creationId xmlns:a16="http://schemas.microsoft.com/office/drawing/2014/main" id="{17730626-7ED5-457B-9E71-D3A1FA02B06E}"/>
              </a:ext>
            </a:extLst>
          </p:cNvPr>
          <p:cNvSpPr/>
          <p:nvPr>
            <p:custDataLst>
              <p:tags r:id="rId422"/>
            </p:custDataLst>
          </p:nvPr>
        </p:nvSpPr>
        <p:spPr bwMode="auto">
          <a:xfrm>
            <a:off x="7704179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99" name="矩形 7198">
            <a:extLst>
              <a:ext uri="{FF2B5EF4-FFF2-40B4-BE49-F238E27FC236}">
                <a16:creationId xmlns:a16="http://schemas.microsoft.com/office/drawing/2014/main" id="{DB3D0B4C-A8AD-4423-9A00-3C8F4B3464B4}"/>
              </a:ext>
            </a:extLst>
          </p:cNvPr>
          <p:cNvSpPr/>
          <p:nvPr>
            <p:custDataLst>
              <p:tags r:id="rId423"/>
            </p:custDataLst>
          </p:nvPr>
        </p:nvSpPr>
        <p:spPr bwMode="auto">
          <a:xfrm>
            <a:off x="7813524" y="407480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00" name="矩形 7199">
            <a:extLst>
              <a:ext uri="{FF2B5EF4-FFF2-40B4-BE49-F238E27FC236}">
                <a16:creationId xmlns:a16="http://schemas.microsoft.com/office/drawing/2014/main" id="{F3DDB607-A5F3-42B8-BDE3-1E51F023C359}"/>
              </a:ext>
            </a:extLst>
          </p:cNvPr>
          <p:cNvSpPr/>
          <p:nvPr>
            <p:custDataLst>
              <p:tags r:id="rId424"/>
            </p:custDataLst>
          </p:nvPr>
        </p:nvSpPr>
        <p:spPr bwMode="auto">
          <a:xfrm>
            <a:off x="7922870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01" name="矩形 7200">
            <a:extLst>
              <a:ext uri="{FF2B5EF4-FFF2-40B4-BE49-F238E27FC236}">
                <a16:creationId xmlns:a16="http://schemas.microsoft.com/office/drawing/2014/main" id="{E6BEA1BB-A31E-4565-ABF8-02712B26931C}"/>
              </a:ext>
            </a:extLst>
          </p:cNvPr>
          <p:cNvSpPr/>
          <p:nvPr>
            <p:custDataLst>
              <p:tags r:id="rId425"/>
            </p:custDataLst>
          </p:nvPr>
        </p:nvSpPr>
        <p:spPr bwMode="auto">
          <a:xfrm>
            <a:off x="7704179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02" name="矩形 7201">
            <a:extLst>
              <a:ext uri="{FF2B5EF4-FFF2-40B4-BE49-F238E27FC236}">
                <a16:creationId xmlns:a16="http://schemas.microsoft.com/office/drawing/2014/main" id="{995DCB66-67D1-4D2F-A108-C3F9F78E83D5}"/>
              </a:ext>
            </a:extLst>
          </p:cNvPr>
          <p:cNvSpPr/>
          <p:nvPr>
            <p:custDataLst>
              <p:tags r:id="rId426"/>
            </p:custDataLst>
          </p:nvPr>
        </p:nvSpPr>
        <p:spPr bwMode="auto">
          <a:xfrm>
            <a:off x="7813524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03" name="矩形 7202">
            <a:extLst>
              <a:ext uri="{FF2B5EF4-FFF2-40B4-BE49-F238E27FC236}">
                <a16:creationId xmlns:a16="http://schemas.microsoft.com/office/drawing/2014/main" id="{F74AB983-5527-406A-83D2-22D580203C93}"/>
              </a:ext>
            </a:extLst>
          </p:cNvPr>
          <p:cNvSpPr/>
          <p:nvPr>
            <p:custDataLst>
              <p:tags r:id="rId427"/>
            </p:custDataLst>
          </p:nvPr>
        </p:nvSpPr>
        <p:spPr bwMode="auto">
          <a:xfrm>
            <a:off x="7922870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15" name="矩形 7214">
            <a:extLst>
              <a:ext uri="{FF2B5EF4-FFF2-40B4-BE49-F238E27FC236}">
                <a16:creationId xmlns:a16="http://schemas.microsoft.com/office/drawing/2014/main" id="{30AD27F8-11F7-4823-BCC9-D196D20A4370}"/>
              </a:ext>
            </a:extLst>
          </p:cNvPr>
          <p:cNvSpPr/>
          <p:nvPr>
            <p:custDataLst>
              <p:tags r:id="rId428"/>
            </p:custDataLst>
          </p:nvPr>
        </p:nvSpPr>
        <p:spPr bwMode="auto">
          <a:xfrm>
            <a:off x="8032215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16" name="矩形 7215">
            <a:extLst>
              <a:ext uri="{FF2B5EF4-FFF2-40B4-BE49-F238E27FC236}">
                <a16:creationId xmlns:a16="http://schemas.microsoft.com/office/drawing/2014/main" id="{D48A6350-2F1B-4266-BD96-A08DB71E9C66}"/>
              </a:ext>
            </a:extLst>
          </p:cNvPr>
          <p:cNvSpPr/>
          <p:nvPr>
            <p:custDataLst>
              <p:tags r:id="rId429"/>
            </p:custDataLst>
          </p:nvPr>
        </p:nvSpPr>
        <p:spPr bwMode="auto">
          <a:xfrm>
            <a:off x="8141561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17" name="矩形 7216">
            <a:extLst>
              <a:ext uri="{FF2B5EF4-FFF2-40B4-BE49-F238E27FC236}">
                <a16:creationId xmlns:a16="http://schemas.microsoft.com/office/drawing/2014/main" id="{BE3C667C-2600-471F-BD7D-77EC328A72B6}"/>
              </a:ext>
            </a:extLst>
          </p:cNvPr>
          <p:cNvSpPr/>
          <p:nvPr>
            <p:custDataLst>
              <p:tags r:id="rId430"/>
            </p:custDataLst>
          </p:nvPr>
        </p:nvSpPr>
        <p:spPr bwMode="auto">
          <a:xfrm>
            <a:off x="8250906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18" name="矩形 7217">
            <a:extLst>
              <a:ext uri="{FF2B5EF4-FFF2-40B4-BE49-F238E27FC236}">
                <a16:creationId xmlns:a16="http://schemas.microsoft.com/office/drawing/2014/main" id="{99724590-AE73-435E-A3B0-A6A038344C1F}"/>
              </a:ext>
            </a:extLst>
          </p:cNvPr>
          <p:cNvSpPr/>
          <p:nvPr>
            <p:custDataLst>
              <p:tags r:id="rId431"/>
            </p:custDataLst>
          </p:nvPr>
        </p:nvSpPr>
        <p:spPr bwMode="auto">
          <a:xfrm>
            <a:off x="8032215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19" name="矩形 7218">
            <a:extLst>
              <a:ext uri="{FF2B5EF4-FFF2-40B4-BE49-F238E27FC236}">
                <a16:creationId xmlns:a16="http://schemas.microsoft.com/office/drawing/2014/main" id="{C71AC0D9-E582-4DA8-A838-301FFFEBEEBF}"/>
              </a:ext>
            </a:extLst>
          </p:cNvPr>
          <p:cNvSpPr/>
          <p:nvPr>
            <p:custDataLst>
              <p:tags r:id="rId432"/>
            </p:custDataLst>
          </p:nvPr>
        </p:nvSpPr>
        <p:spPr bwMode="auto">
          <a:xfrm>
            <a:off x="8141561" y="407480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20" name="矩形 7219">
            <a:extLst>
              <a:ext uri="{FF2B5EF4-FFF2-40B4-BE49-F238E27FC236}">
                <a16:creationId xmlns:a16="http://schemas.microsoft.com/office/drawing/2014/main" id="{1D635266-FD82-4614-9D1A-A9C66838DA16}"/>
              </a:ext>
            </a:extLst>
          </p:cNvPr>
          <p:cNvSpPr/>
          <p:nvPr>
            <p:custDataLst>
              <p:tags r:id="rId433"/>
            </p:custDataLst>
          </p:nvPr>
        </p:nvSpPr>
        <p:spPr bwMode="auto">
          <a:xfrm>
            <a:off x="8250906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21" name="矩形 7220">
            <a:extLst>
              <a:ext uri="{FF2B5EF4-FFF2-40B4-BE49-F238E27FC236}">
                <a16:creationId xmlns:a16="http://schemas.microsoft.com/office/drawing/2014/main" id="{928F9CD5-9C54-412D-95E4-8DEA4D72D6D6}"/>
              </a:ext>
            </a:extLst>
          </p:cNvPr>
          <p:cNvSpPr/>
          <p:nvPr>
            <p:custDataLst>
              <p:tags r:id="rId434"/>
            </p:custDataLst>
          </p:nvPr>
        </p:nvSpPr>
        <p:spPr bwMode="auto">
          <a:xfrm>
            <a:off x="8032215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22" name="矩形 7221">
            <a:extLst>
              <a:ext uri="{FF2B5EF4-FFF2-40B4-BE49-F238E27FC236}">
                <a16:creationId xmlns:a16="http://schemas.microsoft.com/office/drawing/2014/main" id="{114CBDEA-4C95-4330-877C-145A69D0A850}"/>
              </a:ext>
            </a:extLst>
          </p:cNvPr>
          <p:cNvSpPr/>
          <p:nvPr>
            <p:custDataLst>
              <p:tags r:id="rId435"/>
            </p:custDataLst>
          </p:nvPr>
        </p:nvSpPr>
        <p:spPr bwMode="auto">
          <a:xfrm>
            <a:off x="8141561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23" name="矩形 7222">
            <a:extLst>
              <a:ext uri="{FF2B5EF4-FFF2-40B4-BE49-F238E27FC236}">
                <a16:creationId xmlns:a16="http://schemas.microsoft.com/office/drawing/2014/main" id="{275938D0-AEE6-4884-9673-D18A7BB15437}"/>
              </a:ext>
            </a:extLst>
          </p:cNvPr>
          <p:cNvSpPr/>
          <p:nvPr>
            <p:custDataLst>
              <p:tags r:id="rId436"/>
            </p:custDataLst>
          </p:nvPr>
        </p:nvSpPr>
        <p:spPr bwMode="auto">
          <a:xfrm>
            <a:off x="8250906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35" name="矩形 7234">
            <a:extLst>
              <a:ext uri="{FF2B5EF4-FFF2-40B4-BE49-F238E27FC236}">
                <a16:creationId xmlns:a16="http://schemas.microsoft.com/office/drawing/2014/main" id="{E26F425F-76BE-4327-A47C-EE6D15B3FC6E}"/>
              </a:ext>
            </a:extLst>
          </p:cNvPr>
          <p:cNvSpPr/>
          <p:nvPr>
            <p:custDataLst>
              <p:tags r:id="rId437"/>
            </p:custDataLst>
          </p:nvPr>
        </p:nvSpPr>
        <p:spPr bwMode="auto">
          <a:xfrm>
            <a:off x="8360252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36" name="矩形 7235">
            <a:extLst>
              <a:ext uri="{FF2B5EF4-FFF2-40B4-BE49-F238E27FC236}">
                <a16:creationId xmlns:a16="http://schemas.microsoft.com/office/drawing/2014/main" id="{13E98567-0783-49AE-A127-F7DB3A8BC7EB}"/>
              </a:ext>
            </a:extLst>
          </p:cNvPr>
          <p:cNvSpPr/>
          <p:nvPr>
            <p:custDataLst>
              <p:tags r:id="rId438"/>
            </p:custDataLst>
          </p:nvPr>
        </p:nvSpPr>
        <p:spPr bwMode="auto">
          <a:xfrm>
            <a:off x="8469597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37" name="矩形 7236">
            <a:extLst>
              <a:ext uri="{FF2B5EF4-FFF2-40B4-BE49-F238E27FC236}">
                <a16:creationId xmlns:a16="http://schemas.microsoft.com/office/drawing/2014/main" id="{0945FB62-2413-4617-B6A9-E80743542683}"/>
              </a:ext>
            </a:extLst>
          </p:cNvPr>
          <p:cNvSpPr/>
          <p:nvPr>
            <p:custDataLst>
              <p:tags r:id="rId439"/>
            </p:custDataLst>
          </p:nvPr>
        </p:nvSpPr>
        <p:spPr bwMode="auto">
          <a:xfrm>
            <a:off x="8578943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38" name="矩形 7237">
            <a:extLst>
              <a:ext uri="{FF2B5EF4-FFF2-40B4-BE49-F238E27FC236}">
                <a16:creationId xmlns:a16="http://schemas.microsoft.com/office/drawing/2014/main" id="{446A0385-99EE-44A3-9022-B2E7D477E1C0}"/>
              </a:ext>
            </a:extLst>
          </p:cNvPr>
          <p:cNvSpPr/>
          <p:nvPr>
            <p:custDataLst>
              <p:tags r:id="rId440"/>
            </p:custDataLst>
          </p:nvPr>
        </p:nvSpPr>
        <p:spPr bwMode="auto">
          <a:xfrm>
            <a:off x="8360252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39" name="矩形 7238">
            <a:extLst>
              <a:ext uri="{FF2B5EF4-FFF2-40B4-BE49-F238E27FC236}">
                <a16:creationId xmlns:a16="http://schemas.microsoft.com/office/drawing/2014/main" id="{791B5D2F-4FF3-40F4-8043-9353067B1034}"/>
              </a:ext>
            </a:extLst>
          </p:cNvPr>
          <p:cNvSpPr/>
          <p:nvPr>
            <p:custDataLst>
              <p:tags r:id="rId441"/>
            </p:custDataLst>
          </p:nvPr>
        </p:nvSpPr>
        <p:spPr bwMode="auto">
          <a:xfrm>
            <a:off x="8469597" y="407480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40" name="矩形 7239">
            <a:extLst>
              <a:ext uri="{FF2B5EF4-FFF2-40B4-BE49-F238E27FC236}">
                <a16:creationId xmlns:a16="http://schemas.microsoft.com/office/drawing/2014/main" id="{2A73EC58-9798-4FDB-A9CB-F89B9E5A4097}"/>
              </a:ext>
            </a:extLst>
          </p:cNvPr>
          <p:cNvSpPr/>
          <p:nvPr>
            <p:custDataLst>
              <p:tags r:id="rId442"/>
            </p:custDataLst>
          </p:nvPr>
        </p:nvSpPr>
        <p:spPr bwMode="auto">
          <a:xfrm>
            <a:off x="8578943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41" name="矩形 7240">
            <a:extLst>
              <a:ext uri="{FF2B5EF4-FFF2-40B4-BE49-F238E27FC236}">
                <a16:creationId xmlns:a16="http://schemas.microsoft.com/office/drawing/2014/main" id="{213B087C-1505-46BA-8099-406A07A1FF57}"/>
              </a:ext>
            </a:extLst>
          </p:cNvPr>
          <p:cNvSpPr/>
          <p:nvPr>
            <p:custDataLst>
              <p:tags r:id="rId443"/>
            </p:custDataLst>
          </p:nvPr>
        </p:nvSpPr>
        <p:spPr bwMode="auto">
          <a:xfrm>
            <a:off x="8360252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42" name="矩形 7241">
            <a:extLst>
              <a:ext uri="{FF2B5EF4-FFF2-40B4-BE49-F238E27FC236}">
                <a16:creationId xmlns:a16="http://schemas.microsoft.com/office/drawing/2014/main" id="{210B4E74-B6DE-4F07-8AC4-60DFFD8B2873}"/>
              </a:ext>
            </a:extLst>
          </p:cNvPr>
          <p:cNvSpPr/>
          <p:nvPr>
            <p:custDataLst>
              <p:tags r:id="rId444"/>
            </p:custDataLst>
          </p:nvPr>
        </p:nvSpPr>
        <p:spPr bwMode="auto">
          <a:xfrm>
            <a:off x="8469597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43" name="矩形 7242">
            <a:extLst>
              <a:ext uri="{FF2B5EF4-FFF2-40B4-BE49-F238E27FC236}">
                <a16:creationId xmlns:a16="http://schemas.microsoft.com/office/drawing/2014/main" id="{BFFF2906-8776-4FA5-9EF3-FCB161AC1DB8}"/>
              </a:ext>
            </a:extLst>
          </p:cNvPr>
          <p:cNvSpPr/>
          <p:nvPr>
            <p:custDataLst>
              <p:tags r:id="rId445"/>
            </p:custDataLst>
          </p:nvPr>
        </p:nvSpPr>
        <p:spPr bwMode="auto">
          <a:xfrm>
            <a:off x="8578943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55" name="矩形 7254">
            <a:extLst>
              <a:ext uri="{FF2B5EF4-FFF2-40B4-BE49-F238E27FC236}">
                <a16:creationId xmlns:a16="http://schemas.microsoft.com/office/drawing/2014/main" id="{E323877E-D028-49FC-A2FA-D22FCC9C57C8}"/>
              </a:ext>
            </a:extLst>
          </p:cNvPr>
          <p:cNvSpPr/>
          <p:nvPr>
            <p:custDataLst>
              <p:tags r:id="rId446"/>
            </p:custDataLst>
          </p:nvPr>
        </p:nvSpPr>
        <p:spPr bwMode="auto">
          <a:xfrm>
            <a:off x="5735960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56" name="矩形 7255">
            <a:extLst>
              <a:ext uri="{FF2B5EF4-FFF2-40B4-BE49-F238E27FC236}">
                <a16:creationId xmlns:a16="http://schemas.microsoft.com/office/drawing/2014/main" id="{DC027C69-8390-47A3-9AC9-92460393736E}"/>
              </a:ext>
            </a:extLst>
          </p:cNvPr>
          <p:cNvSpPr/>
          <p:nvPr>
            <p:custDataLst>
              <p:tags r:id="rId447"/>
            </p:custDataLst>
          </p:nvPr>
        </p:nvSpPr>
        <p:spPr bwMode="auto">
          <a:xfrm>
            <a:off x="5845305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57" name="矩形 7256">
            <a:extLst>
              <a:ext uri="{FF2B5EF4-FFF2-40B4-BE49-F238E27FC236}">
                <a16:creationId xmlns:a16="http://schemas.microsoft.com/office/drawing/2014/main" id="{88349C0E-7C6F-44DC-9CEE-75C06950F7D1}"/>
              </a:ext>
            </a:extLst>
          </p:cNvPr>
          <p:cNvSpPr/>
          <p:nvPr>
            <p:custDataLst>
              <p:tags r:id="rId448"/>
            </p:custDataLst>
          </p:nvPr>
        </p:nvSpPr>
        <p:spPr bwMode="auto">
          <a:xfrm>
            <a:off x="5954651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58" name="矩形 7257">
            <a:extLst>
              <a:ext uri="{FF2B5EF4-FFF2-40B4-BE49-F238E27FC236}">
                <a16:creationId xmlns:a16="http://schemas.microsoft.com/office/drawing/2014/main" id="{AC18D185-E6A5-488C-82A2-19196C501C74}"/>
              </a:ext>
            </a:extLst>
          </p:cNvPr>
          <p:cNvSpPr/>
          <p:nvPr>
            <p:custDataLst>
              <p:tags r:id="rId449"/>
            </p:custDataLst>
          </p:nvPr>
        </p:nvSpPr>
        <p:spPr bwMode="auto">
          <a:xfrm>
            <a:off x="5735960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59" name="矩形 7258">
            <a:extLst>
              <a:ext uri="{FF2B5EF4-FFF2-40B4-BE49-F238E27FC236}">
                <a16:creationId xmlns:a16="http://schemas.microsoft.com/office/drawing/2014/main" id="{79E50F7B-9267-43F5-AF5E-27CEAA96C738}"/>
              </a:ext>
            </a:extLst>
          </p:cNvPr>
          <p:cNvSpPr/>
          <p:nvPr>
            <p:custDataLst>
              <p:tags r:id="rId450"/>
            </p:custDataLst>
          </p:nvPr>
        </p:nvSpPr>
        <p:spPr bwMode="auto">
          <a:xfrm>
            <a:off x="5845305" y="2434623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60" name="矩形 7259">
            <a:extLst>
              <a:ext uri="{FF2B5EF4-FFF2-40B4-BE49-F238E27FC236}">
                <a16:creationId xmlns:a16="http://schemas.microsoft.com/office/drawing/2014/main" id="{FA64CC95-24AA-4EED-AB98-33CA0F4F2AE3}"/>
              </a:ext>
            </a:extLst>
          </p:cNvPr>
          <p:cNvSpPr/>
          <p:nvPr>
            <p:custDataLst>
              <p:tags r:id="rId451"/>
            </p:custDataLst>
          </p:nvPr>
        </p:nvSpPr>
        <p:spPr bwMode="auto">
          <a:xfrm>
            <a:off x="5954651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61" name="矩形 7260">
            <a:extLst>
              <a:ext uri="{FF2B5EF4-FFF2-40B4-BE49-F238E27FC236}">
                <a16:creationId xmlns:a16="http://schemas.microsoft.com/office/drawing/2014/main" id="{A793C9BB-B783-49AC-97A9-08DD6DBBBBDD}"/>
              </a:ext>
            </a:extLst>
          </p:cNvPr>
          <p:cNvSpPr/>
          <p:nvPr>
            <p:custDataLst>
              <p:tags r:id="rId452"/>
            </p:custDataLst>
          </p:nvPr>
        </p:nvSpPr>
        <p:spPr bwMode="auto">
          <a:xfrm>
            <a:off x="5735960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62" name="矩形 7261">
            <a:extLst>
              <a:ext uri="{FF2B5EF4-FFF2-40B4-BE49-F238E27FC236}">
                <a16:creationId xmlns:a16="http://schemas.microsoft.com/office/drawing/2014/main" id="{B82696B7-F44F-4FD8-93F0-9B4D9D307EBC}"/>
              </a:ext>
            </a:extLst>
          </p:cNvPr>
          <p:cNvSpPr/>
          <p:nvPr>
            <p:custDataLst>
              <p:tags r:id="rId453"/>
            </p:custDataLst>
          </p:nvPr>
        </p:nvSpPr>
        <p:spPr bwMode="auto">
          <a:xfrm>
            <a:off x="5845305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63" name="矩形 7262">
            <a:extLst>
              <a:ext uri="{FF2B5EF4-FFF2-40B4-BE49-F238E27FC236}">
                <a16:creationId xmlns:a16="http://schemas.microsoft.com/office/drawing/2014/main" id="{9E49AFA0-10A1-4F61-8BE3-C3011C49517C}"/>
              </a:ext>
            </a:extLst>
          </p:cNvPr>
          <p:cNvSpPr/>
          <p:nvPr>
            <p:custDataLst>
              <p:tags r:id="rId454"/>
            </p:custDataLst>
          </p:nvPr>
        </p:nvSpPr>
        <p:spPr bwMode="auto">
          <a:xfrm>
            <a:off x="5954651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5" name="矩形 7274">
            <a:extLst>
              <a:ext uri="{FF2B5EF4-FFF2-40B4-BE49-F238E27FC236}">
                <a16:creationId xmlns:a16="http://schemas.microsoft.com/office/drawing/2014/main" id="{450A0DCF-A312-4BC7-BF76-49A5CCAB9DBD}"/>
              </a:ext>
            </a:extLst>
          </p:cNvPr>
          <p:cNvSpPr/>
          <p:nvPr>
            <p:custDataLst>
              <p:tags r:id="rId455"/>
            </p:custDataLst>
          </p:nvPr>
        </p:nvSpPr>
        <p:spPr bwMode="auto">
          <a:xfrm>
            <a:off x="6392033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6" name="矩形 7275">
            <a:extLst>
              <a:ext uri="{FF2B5EF4-FFF2-40B4-BE49-F238E27FC236}">
                <a16:creationId xmlns:a16="http://schemas.microsoft.com/office/drawing/2014/main" id="{C7876C17-CD7E-4625-AC8E-913321D63D69}"/>
              </a:ext>
            </a:extLst>
          </p:cNvPr>
          <p:cNvSpPr/>
          <p:nvPr>
            <p:custDataLst>
              <p:tags r:id="rId456"/>
            </p:custDataLst>
          </p:nvPr>
        </p:nvSpPr>
        <p:spPr bwMode="auto">
          <a:xfrm>
            <a:off x="6501378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7" name="矩形 7276">
            <a:extLst>
              <a:ext uri="{FF2B5EF4-FFF2-40B4-BE49-F238E27FC236}">
                <a16:creationId xmlns:a16="http://schemas.microsoft.com/office/drawing/2014/main" id="{EA451AA1-7EBC-486D-A1D0-D491709533CA}"/>
              </a:ext>
            </a:extLst>
          </p:cNvPr>
          <p:cNvSpPr/>
          <p:nvPr>
            <p:custDataLst>
              <p:tags r:id="rId457"/>
            </p:custDataLst>
          </p:nvPr>
        </p:nvSpPr>
        <p:spPr bwMode="auto">
          <a:xfrm>
            <a:off x="6610724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8" name="矩形 7277">
            <a:extLst>
              <a:ext uri="{FF2B5EF4-FFF2-40B4-BE49-F238E27FC236}">
                <a16:creationId xmlns:a16="http://schemas.microsoft.com/office/drawing/2014/main" id="{1914DCAE-0594-4E60-A1B3-D04CEAF04EEC}"/>
              </a:ext>
            </a:extLst>
          </p:cNvPr>
          <p:cNvSpPr/>
          <p:nvPr>
            <p:custDataLst>
              <p:tags r:id="rId458"/>
            </p:custDataLst>
          </p:nvPr>
        </p:nvSpPr>
        <p:spPr bwMode="auto">
          <a:xfrm>
            <a:off x="6392033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9" name="矩形 7278">
            <a:extLst>
              <a:ext uri="{FF2B5EF4-FFF2-40B4-BE49-F238E27FC236}">
                <a16:creationId xmlns:a16="http://schemas.microsoft.com/office/drawing/2014/main" id="{ECFAA38C-662D-4435-94B8-FBCC3B9B6E35}"/>
              </a:ext>
            </a:extLst>
          </p:cNvPr>
          <p:cNvSpPr/>
          <p:nvPr>
            <p:custDataLst>
              <p:tags r:id="rId459"/>
            </p:custDataLst>
          </p:nvPr>
        </p:nvSpPr>
        <p:spPr bwMode="auto">
          <a:xfrm>
            <a:off x="6501378" y="2434623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80" name="矩形 7279">
            <a:extLst>
              <a:ext uri="{FF2B5EF4-FFF2-40B4-BE49-F238E27FC236}">
                <a16:creationId xmlns:a16="http://schemas.microsoft.com/office/drawing/2014/main" id="{61DFF784-1533-43A0-82EF-769BFA1A1E3F}"/>
              </a:ext>
            </a:extLst>
          </p:cNvPr>
          <p:cNvSpPr/>
          <p:nvPr>
            <p:custDataLst>
              <p:tags r:id="rId460"/>
            </p:custDataLst>
          </p:nvPr>
        </p:nvSpPr>
        <p:spPr bwMode="auto">
          <a:xfrm>
            <a:off x="6610724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81" name="矩形 7280">
            <a:extLst>
              <a:ext uri="{FF2B5EF4-FFF2-40B4-BE49-F238E27FC236}">
                <a16:creationId xmlns:a16="http://schemas.microsoft.com/office/drawing/2014/main" id="{C8166C5F-A5F3-4332-89C9-2DF8FCB2304C}"/>
              </a:ext>
            </a:extLst>
          </p:cNvPr>
          <p:cNvSpPr/>
          <p:nvPr>
            <p:custDataLst>
              <p:tags r:id="rId461"/>
            </p:custDataLst>
          </p:nvPr>
        </p:nvSpPr>
        <p:spPr bwMode="auto">
          <a:xfrm>
            <a:off x="6392033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82" name="矩形 7281">
            <a:extLst>
              <a:ext uri="{FF2B5EF4-FFF2-40B4-BE49-F238E27FC236}">
                <a16:creationId xmlns:a16="http://schemas.microsoft.com/office/drawing/2014/main" id="{E4B7A209-2E5E-4CB5-9400-C5F03BDADDA8}"/>
              </a:ext>
            </a:extLst>
          </p:cNvPr>
          <p:cNvSpPr/>
          <p:nvPr>
            <p:custDataLst>
              <p:tags r:id="rId462"/>
            </p:custDataLst>
          </p:nvPr>
        </p:nvSpPr>
        <p:spPr bwMode="auto">
          <a:xfrm>
            <a:off x="6501378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83" name="矩形 7282">
            <a:extLst>
              <a:ext uri="{FF2B5EF4-FFF2-40B4-BE49-F238E27FC236}">
                <a16:creationId xmlns:a16="http://schemas.microsoft.com/office/drawing/2014/main" id="{BA324519-50B8-45C1-8935-EDE3C4F2DFAE}"/>
              </a:ext>
            </a:extLst>
          </p:cNvPr>
          <p:cNvSpPr/>
          <p:nvPr>
            <p:custDataLst>
              <p:tags r:id="rId463"/>
            </p:custDataLst>
          </p:nvPr>
        </p:nvSpPr>
        <p:spPr bwMode="auto">
          <a:xfrm>
            <a:off x="6610724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95" name="矩形 7294">
            <a:extLst>
              <a:ext uri="{FF2B5EF4-FFF2-40B4-BE49-F238E27FC236}">
                <a16:creationId xmlns:a16="http://schemas.microsoft.com/office/drawing/2014/main" id="{17C9A956-BFA3-4E5D-AD04-F8EE8F7B75D5}"/>
              </a:ext>
            </a:extLst>
          </p:cNvPr>
          <p:cNvSpPr/>
          <p:nvPr>
            <p:custDataLst>
              <p:tags r:id="rId464"/>
            </p:custDataLst>
          </p:nvPr>
        </p:nvSpPr>
        <p:spPr bwMode="auto">
          <a:xfrm>
            <a:off x="5735960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96" name="矩形 7295">
            <a:extLst>
              <a:ext uri="{FF2B5EF4-FFF2-40B4-BE49-F238E27FC236}">
                <a16:creationId xmlns:a16="http://schemas.microsoft.com/office/drawing/2014/main" id="{29944C66-B054-4798-A08E-89CFBB0B0A3B}"/>
              </a:ext>
            </a:extLst>
          </p:cNvPr>
          <p:cNvSpPr/>
          <p:nvPr>
            <p:custDataLst>
              <p:tags r:id="rId465"/>
            </p:custDataLst>
          </p:nvPr>
        </p:nvSpPr>
        <p:spPr bwMode="auto">
          <a:xfrm>
            <a:off x="5845305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97" name="矩形 7296">
            <a:extLst>
              <a:ext uri="{FF2B5EF4-FFF2-40B4-BE49-F238E27FC236}">
                <a16:creationId xmlns:a16="http://schemas.microsoft.com/office/drawing/2014/main" id="{1C9C3283-3122-4405-BC35-4790E1441195}"/>
              </a:ext>
            </a:extLst>
          </p:cNvPr>
          <p:cNvSpPr/>
          <p:nvPr>
            <p:custDataLst>
              <p:tags r:id="rId466"/>
            </p:custDataLst>
          </p:nvPr>
        </p:nvSpPr>
        <p:spPr bwMode="auto">
          <a:xfrm>
            <a:off x="5954651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98" name="矩形 7297">
            <a:extLst>
              <a:ext uri="{FF2B5EF4-FFF2-40B4-BE49-F238E27FC236}">
                <a16:creationId xmlns:a16="http://schemas.microsoft.com/office/drawing/2014/main" id="{DF6F1024-2C75-4FD3-9233-F017C685B51F}"/>
              </a:ext>
            </a:extLst>
          </p:cNvPr>
          <p:cNvSpPr/>
          <p:nvPr>
            <p:custDataLst>
              <p:tags r:id="rId467"/>
            </p:custDataLst>
          </p:nvPr>
        </p:nvSpPr>
        <p:spPr bwMode="auto">
          <a:xfrm>
            <a:off x="5735960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99" name="矩形 7298">
            <a:extLst>
              <a:ext uri="{FF2B5EF4-FFF2-40B4-BE49-F238E27FC236}">
                <a16:creationId xmlns:a16="http://schemas.microsoft.com/office/drawing/2014/main" id="{0928DC4C-8820-452B-8788-D2ABAD65DF71}"/>
              </a:ext>
            </a:extLst>
          </p:cNvPr>
          <p:cNvSpPr/>
          <p:nvPr>
            <p:custDataLst>
              <p:tags r:id="rId468"/>
            </p:custDataLst>
          </p:nvPr>
        </p:nvSpPr>
        <p:spPr bwMode="auto">
          <a:xfrm>
            <a:off x="5845305" y="2762660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00" name="矩形 7299">
            <a:extLst>
              <a:ext uri="{FF2B5EF4-FFF2-40B4-BE49-F238E27FC236}">
                <a16:creationId xmlns:a16="http://schemas.microsoft.com/office/drawing/2014/main" id="{3A4969FB-1EE3-4FFC-8468-2BC4644147A3}"/>
              </a:ext>
            </a:extLst>
          </p:cNvPr>
          <p:cNvSpPr/>
          <p:nvPr>
            <p:custDataLst>
              <p:tags r:id="rId469"/>
            </p:custDataLst>
          </p:nvPr>
        </p:nvSpPr>
        <p:spPr bwMode="auto">
          <a:xfrm>
            <a:off x="5954651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01" name="矩形 7300">
            <a:extLst>
              <a:ext uri="{FF2B5EF4-FFF2-40B4-BE49-F238E27FC236}">
                <a16:creationId xmlns:a16="http://schemas.microsoft.com/office/drawing/2014/main" id="{55AA4701-992A-447A-9E4B-AA3B2CE42EA2}"/>
              </a:ext>
            </a:extLst>
          </p:cNvPr>
          <p:cNvSpPr/>
          <p:nvPr>
            <p:custDataLst>
              <p:tags r:id="rId470"/>
            </p:custDataLst>
          </p:nvPr>
        </p:nvSpPr>
        <p:spPr bwMode="auto">
          <a:xfrm>
            <a:off x="5735960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02" name="矩形 7301">
            <a:extLst>
              <a:ext uri="{FF2B5EF4-FFF2-40B4-BE49-F238E27FC236}">
                <a16:creationId xmlns:a16="http://schemas.microsoft.com/office/drawing/2014/main" id="{5EA0CD43-D822-4913-AD37-E7BB58184179}"/>
              </a:ext>
            </a:extLst>
          </p:cNvPr>
          <p:cNvSpPr/>
          <p:nvPr>
            <p:custDataLst>
              <p:tags r:id="rId471"/>
            </p:custDataLst>
          </p:nvPr>
        </p:nvSpPr>
        <p:spPr bwMode="auto">
          <a:xfrm>
            <a:off x="5845305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03" name="矩形 7302">
            <a:extLst>
              <a:ext uri="{FF2B5EF4-FFF2-40B4-BE49-F238E27FC236}">
                <a16:creationId xmlns:a16="http://schemas.microsoft.com/office/drawing/2014/main" id="{31FD1743-D28E-4DF7-9486-569291CE646F}"/>
              </a:ext>
            </a:extLst>
          </p:cNvPr>
          <p:cNvSpPr/>
          <p:nvPr>
            <p:custDataLst>
              <p:tags r:id="rId472"/>
            </p:custDataLst>
          </p:nvPr>
        </p:nvSpPr>
        <p:spPr bwMode="auto">
          <a:xfrm>
            <a:off x="5954651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15" name="矩形 7314">
            <a:extLst>
              <a:ext uri="{FF2B5EF4-FFF2-40B4-BE49-F238E27FC236}">
                <a16:creationId xmlns:a16="http://schemas.microsoft.com/office/drawing/2014/main" id="{B89BBC90-F5F3-4435-8AE5-9BED73E7F2E8}"/>
              </a:ext>
            </a:extLst>
          </p:cNvPr>
          <p:cNvSpPr/>
          <p:nvPr>
            <p:custDataLst>
              <p:tags r:id="rId473"/>
            </p:custDataLst>
          </p:nvPr>
        </p:nvSpPr>
        <p:spPr bwMode="auto">
          <a:xfrm>
            <a:off x="6063996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16" name="矩形 7315">
            <a:extLst>
              <a:ext uri="{FF2B5EF4-FFF2-40B4-BE49-F238E27FC236}">
                <a16:creationId xmlns:a16="http://schemas.microsoft.com/office/drawing/2014/main" id="{2266CCA3-ED92-49E5-B981-672E9A779096}"/>
              </a:ext>
            </a:extLst>
          </p:cNvPr>
          <p:cNvSpPr/>
          <p:nvPr>
            <p:custDataLst>
              <p:tags r:id="rId474"/>
            </p:custDataLst>
          </p:nvPr>
        </p:nvSpPr>
        <p:spPr bwMode="auto">
          <a:xfrm>
            <a:off x="6173342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17" name="矩形 7316">
            <a:extLst>
              <a:ext uri="{FF2B5EF4-FFF2-40B4-BE49-F238E27FC236}">
                <a16:creationId xmlns:a16="http://schemas.microsoft.com/office/drawing/2014/main" id="{0E275126-54C3-489E-8F07-D0BBF58314CC}"/>
              </a:ext>
            </a:extLst>
          </p:cNvPr>
          <p:cNvSpPr/>
          <p:nvPr>
            <p:custDataLst>
              <p:tags r:id="rId475"/>
            </p:custDataLst>
          </p:nvPr>
        </p:nvSpPr>
        <p:spPr bwMode="auto">
          <a:xfrm>
            <a:off x="6282687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18" name="矩形 7317">
            <a:extLst>
              <a:ext uri="{FF2B5EF4-FFF2-40B4-BE49-F238E27FC236}">
                <a16:creationId xmlns:a16="http://schemas.microsoft.com/office/drawing/2014/main" id="{5BAA2C14-8C92-4C76-BFAF-3D9345B49C2B}"/>
              </a:ext>
            </a:extLst>
          </p:cNvPr>
          <p:cNvSpPr/>
          <p:nvPr>
            <p:custDataLst>
              <p:tags r:id="rId476"/>
            </p:custDataLst>
          </p:nvPr>
        </p:nvSpPr>
        <p:spPr bwMode="auto">
          <a:xfrm>
            <a:off x="6063996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19" name="矩形 7318">
            <a:extLst>
              <a:ext uri="{FF2B5EF4-FFF2-40B4-BE49-F238E27FC236}">
                <a16:creationId xmlns:a16="http://schemas.microsoft.com/office/drawing/2014/main" id="{66BEE7AB-4DF9-4789-99C8-20FA716837D7}"/>
              </a:ext>
            </a:extLst>
          </p:cNvPr>
          <p:cNvSpPr/>
          <p:nvPr>
            <p:custDataLst>
              <p:tags r:id="rId477"/>
            </p:custDataLst>
          </p:nvPr>
        </p:nvSpPr>
        <p:spPr bwMode="auto">
          <a:xfrm>
            <a:off x="6173342" y="2762660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20" name="矩形 7319">
            <a:extLst>
              <a:ext uri="{FF2B5EF4-FFF2-40B4-BE49-F238E27FC236}">
                <a16:creationId xmlns:a16="http://schemas.microsoft.com/office/drawing/2014/main" id="{1D0955F4-BC2B-46BE-932B-7A465FF8B788}"/>
              </a:ext>
            </a:extLst>
          </p:cNvPr>
          <p:cNvSpPr/>
          <p:nvPr>
            <p:custDataLst>
              <p:tags r:id="rId478"/>
            </p:custDataLst>
          </p:nvPr>
        </p:nvSpPr>
        <p:spPr bwMode="auto">
          <a:xfrm>
            <a:off x="6282687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21" name="矩形 7320">
            <a:extLst>
              <a:ext uri="{FF2B5EF4-FFF2-40B4-BE49-F238E27FC236}">
                <a16:creationId xmlns:a16="http://schemas.microsoft.com/office/drawing/2014/main" id="{C9E36005-F24E-4F41-8191-EC76BCC7FA6E}"/>
              </a:ext>
            </a:extLst>
          </p:cNvPr>
          <p:cNvSpPr/>
          <p:nvPr>
            <p:custDataLst>
              <p:tags r:id="rId479"/>
            </p:custDataLst>
          </p:nvPr>
        </p:nvSpPr>
        <p:spPr bwMode="auto">
          <a:xfrm>
            <a:off x="6063996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22" name="矩形 7321">
            <a:extLst>
              <a:ext uri="{FF2B5EF4-FFF2-40B4-BE49-F238E27FC236}">
                <a16:creationId xmlns:a16="http://schemas.microsoft.com/office/drawing/2014/main" id="{2704EF66-B597-4B3E-A151-ED1332A41974}"/>
              </a:ext>
            </a:extLst>
          </p:cNvPr>
          <p:cNvSpPr/>
          <p:nvPr>
            <p:custDataLst>
              <p:tags r:id="rId480"/>
            </p:custDataLst>
          </p:nvPr>
        </p:nvSpPr>
        <p:spPr bwMode="auto">
          <a:xfrm>
            <a:off x="6173342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23" name="矩形 7322">
            <a:extLst>
              <a:ext uri="{FF2B5EF4-FFF2-40B4-BE49-F238E27FC236}">
                <a16:creationId xmlns:a16="http://schemas.microsoft.com/office/drawing/2014/main" id="{EA66517E-743E-4D40-8A06-A52C38DAD35E}"/>
              </a:ext>
            </a:extLst>
          </p:cNvPr>
          <p:cNvSpPr/>
          <p:nvPr>
            <p:custDataLst>
              <p:tags r:id="rId481"/>
            </p:custDataLst>
          </p:nvPr>
        </p:nvSpPr>
        <p:spPr bwMode="auto">
          <a:xfrm>
            <a:off x="6282687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35" name="矩形 7334">
            <a:extLst>
              <a:ext uri="{FF2B5EF4-FFF2-40B4-BE49-F238E27FC236}">
                <a16:creationId xmlns:a16="http://schemas.microsoft.com/office/drawing/2014/main" id="{9118CB55-5BFC-4CAE-B33D-9AB847B1F406}"/>
              </a:ext>
            </a:extLst>
          </p:cNvPr>
          <p:cNvSpPr/>
          <p:nvPr>
            <p:custDataLst>
              <p:tags r:id="rId482"/>
            </p:custDataLst>
          </p:nvPr>
        </p:nvSpPr>
        <p:spPr bwMode="auto">
          <a:xfrm>
            <a:off x="6392033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36" name="矩形 7335">
            <a:extLst>
              <a:ext uri="{FF2B5EF4-FFF2-40B4-BE49-F238E27FC236}">
                <a16:creationId xmlns:a16="http://schemas.microsoft.com/office/drawing/2014/main" id="{D6FA50E9-3F60-48DC-AFE2-5BCFBC107A66}"/>
              </a:ext>
            </a:extLst>
          </p:cNvPr>
          <p:cNvSpPr/>
          <p:nvPr>
            <p:custDataLst>
              <p:tags r:id="rId483"/>
            </p:custDataLst>
          </p:nvPr>
        </p:nvSpPr>
        <p:spPr bwMode="auto">
          <a:xfrm>
            <a:off x="6501378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37" name="矩形 7336">
            <a:extLst>
              <a:ext uri="{FF2B5EF4-FFF2-40B4-BE49-F238E27FC236}">
                <a16:creationId xmlns:a16="http://schemas.microsoft.com/office/drawing/2014/main" id="{0FB07FDB-9075-4639-AAB8-A166793D6542}"/>
              </a:ext>
            </a:extLst>
          </p:cNvPr>
          <p:cNvSpPr/>
          <p:nvPr>
            <p:custDataLst>
              <p:tags r:id="rId484"/>
            </p:custDataLst>
          </p:nvPr>
        </p:nvSpPr>
        <p:spPr bwMode="auto">
          <a:xfrm>
            <a:off x="6610724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38" name="矩形 7337">
            <a:extLst>
              <a:ext uri="{FF2B5EF4-FFF2-40B4-BE49-F238E27FC236}">
                <a16:creationId xmlns:a16="http://schemas.microsoft.com/office/drawing/2014/main" id="{A0065900-B403-43E8-AA6F-CD224AB542CD}"/>
              </a:ext>
            </a:extLst>
          </p:cNvPr>
          <p:cNvSpPr/>
          <p:nvPr>
            <p:custDataLst>
              <p:tags r:id="rId485"/>
            </p:custDataLst>
          </p:nvPr>
        </p:nvSpPr>
        <p:spPr bwMode="auto">
          <a:xfrm>
            <a:off x="6392033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39" name="矩形 7338">
            <a:extLst>
              <a:ext uri="{FF2B5EF4-FFF2-40B4-BE49-F238E27FC236}">
                <a16:creationId xmlns:a16="http://schemas.microsoft.com/office/drawing/2014/main" id="{6A684F2D-70A2-402C-86A2-0656FDE56F4C}"/>
              </a:ext>
            </a:extLst>
          </p:cNvPr>
          <p:cNvSpPr/>
          <p:nvPr>
            <p:custDataLst>
              <p:tags r:id="rId486"/>
            </p:custDataLst>
          </p:nvPr>
        </p:nvSpPr>
        <p:spPr bwMode="auto">
          <a:xfrm>
            <a:off x="6501378" y="2762660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40" name="矩形 7339">
            <a:extLst>
              <a:ext uri="{FF2B5EF4-FFF2-40B4-BE49-F238E27FC236}">
                <a16:creationId xmlns:a16="http://schemas.microsoft.com/office/drawing/2014/main" id="{79186A95-46F3-4F3F-8345-58219DEFB223}"/>
              </a:ext>
            </a:extLst>
          </p:cNvPr>
          <p:cNvSpPr/>
          <p:nvPr>
            <p:custDataLst>
              <p:tags r:id="rId487"/>
            </p:custDataLst>
          </p:nvPr>
        </p:nvSpPr>
        <p:spPr bwMode="auto">
          <a:xfrm>
            <a:off x="6610724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41" name="矩形 7340">
            <a:extLst>
              <a:ext uri="{FF2B5EF4-FFF2-40B4-BE49-F238E27FC236}">
                <a16:creationId xmlns:a16="http://schemas.microsoft.com/office/drawing/2014/main" id="{7372D5F5-AA5A-42BC-9179-9CAB02603467}"/>
              </a:ext>
            </a:extLst>
          </p:cNvPr>
          <p:cNvSpPr/>
          <p:nvPr>
            <p:custDataLst>
              <p:tags r:id="rId488"/>
            </p:custDataLst>
          </p:nvPr>
        </p:nvSpPr>
        <p:spPr bwMode="auto">
          <a:xfrm>
            <a:off x="6392033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42" name="矩形 7341">
            <a:extLst>
              <a:ext uri="{FF2B5EF4-FFF2-40B4-BE49-F238E27FC236}">
                <a16:creationId xmlns:a16="http://schemas.microsoft.com/office/drawing/2014/main" id="{43B49D67-4784-436F-97C2-1121BDDD7F00}"/>
              </a:ext>
            </a:extLst>
          </p:cNvPr>
          <p:cNvSpPr/>
          <p:nvPr>
            <p:custDataLst>
              <p:tags r:id="rId489"/>
            </p:custDataLst>
          </p:nvPr>
        </p:nvSpPr>
        <p:spPr bwMode="auto">
          <a:xfrm>
            <a:off x="6501378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43" name="矩形 7342">
            <a:extLst>
              <a:ext uri="{FF2B5EF4-FFF2-40B4-BE49-F238E27FC236}">
                <a16:creationId xmlns:a16="http://schemas.microsoft.com/office/drawing/2014/main" id="{B04187D7-293F-40E2-BFD8-813F954F2E80}"/>
              </a:ext>
            </a:extLst>
          </p:cNvPr>
          <p:cNvSpPr/>
          <p:nvPr>
            <p:custDataLst>
              <p:tags r:id="rId490"/>
            </p:custDataLst>
          </p:nvPr>
        </p:nvSpPr>
        <p:spPr bwMode="auto">
          <a:xfrm>
            <a:off x="6610724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55" name="矩形 7354">
            <a:extLst>
              <a:ext uri="{FF2B5EF4-FFF2-40B4-BE49-F238E27FC236}">
                <a16:creationId xmlns:a16="http://schemas.microsoft.com/office/drawing/2014/main" id="{A2EB95E4-B039-4ED0-81B1-0C6A63A39D52}"/>
              </a:ext>
            </a:extLst>
          </p:cNvPr>
          <p:cNvSpPr/>
          <p:nvPr>
            <p:custDataLst>
              <p:tags r:id="rId491"/>
            </p:custDataLst>
          </p:nvPr>
        </p:nvSpPr>
        <p:spPr bwMode="auto">
          <a:xfrm>
            <a:off x="5735960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56" name="矩形 7355">
            <a:extLst>
              <a:ext uri="{FF2B5EF4-FFF2-40B4-BE49-F238E27FC236}">
                <a16:creationId xmlns:a16="http://schemas.microsoft.com/office/drawing/2014/main" id="{FC21A132-874F-45BE-99F5-5AF264E88D3B}"/>
              </a:ext>
            </a:extLst>
          </p:cNvPr>
          <p:cNvSpPr/>
          <p:nvPr>
            <p:custDataLst>
              <p:tags r:id="rId492"/>
            </p:custDataLst>
          </p:nvPr>
        </p:nvSpPr>
        <p:spPr bwMode="auto">
          <a:xfrm>
            <a:off x="5845305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57" name="矩形 7356">
            <a:extLst>
              <a:ext uri="{FF2B5EF4-FFF2-40B4-BE49-F238E27FC236}">
                <a16:creationId xmlns:a16="http://schemas.microsoft.com/office/drawing/2014/main" id="{14ABC901-435E-4D92-B4D0-799637390E0B}"/>
              </a:ext>
            </a:extLst>
          </p:cNvPr>
          <p:cNvSpPr/>
          <p:nvPr>
            <p:custDataLst>
              <p:tags r:id="rId493"/>
            </p:custDataLst>
          </p:nvPr>
        </p:nvSpPr>
        <p:spPr bwMode="auto">
          <a:xfrm>
            <a:off x="5954651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58" name="矩形 7357">
            <a:extLst>
              <a:ext uri="{FF2B5EF4-FFF2-40B4-BE49-F238E27FC236}">
                <a16:creationId xmlns:a16="http://schemas.microsoft.com/office/drawing/2014/main" id="{E94E5E2F-1F6C-4799-B76B-09511A628089}"/>
              </a:ext>
            </a:extLst>
          </p:cNvPr>
          <p:cNvSpPr/>
          <p:nvPr>
            <p:custDataLst>
              <p:tags r:id="rId494"/>
            </p:custDataLst>
          </p:nvPr>
        </p:nvSpPr>
        <p:spPr bwMode="auto">
          <a:xfrm>
            <a:off x="5735960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59" name="矩形 7358">
            <a:extLst>
              <a:ext uri="{FF2B5EF4-FFF2-40B4-BE49-F238E27FC236}">
                <a16:creationId xmlns:a16="http://schemas.microsoft.com/office/drawing/2014/main" id="{F73516EB-9EED-48B9-BEA1-F88EF5DCBA45}"/>
              </a:ext>
            </a:extLst>
          </p:cNvPr>
          <p:cNvSpPr/>
          <p:nvPr>
            <p:custDataLst>
              <p:tags r:id="rId495"/>
            </p:custDataLst>
          </p:nvPr>
        </p:nvSpPr>
        <p:spPr bwMode="auto">
          <a:xfrm>
            <a:off x="5845305" y="2106587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60" name="矩形 7359">
            <a:extLst>
              <a:ext uri="{FF2B5EF4-FFF2-40B4-BE49-F238E27FC236}">
                <a16:creationId xmlns:a16="http://schemas.microsoft.com/office/drawing/2014/main" id="{CE100EE0-194C-462F-9E5B-A4701A1244CA}"/>
              </a:ext>
            </a:extLst>
          </p:cNvPr>
          <p:cNvSpPr/>
          <p:nvPr>
            <p:custDataLst>
              <p:tags r:id="rId496"/>
            </p:custDataLst>
          </p:nvPr>
        </p:nvSpPr>
        <p:spPr bwMode="auto">
          <a:xfrm>
            <a:off x="5954651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61" name="矩形 7360">
            <a:extLst>
              <a:ext uri="{FF2B5EF4-FFF2-40B4-BE49-F238E27FC236}">
                <a16:creationId xmlns:a16="http://schemas.microsoft.com/office/drawing/2014/main" id="{28E04D13-B1A1-4AA2-A5AA-757E7EC478E2}"/>
              </a:ext>
            </a:extLst>
          </p:cNvPr>
          <p:cNvSpPr/>
          <p:nvPr>
            <p:custDataLst>
              <p:tags r:id="rId497"/>
            </p:custDataLst>
          </p:nvPr>
        </p:nvSpPr>
        <p:spPr bwMode="auto">
          <a:xfrm>
            <a:off x="5735960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62" name="矩形 7361">
            <a:extLst>
              <a:ext uri="{FF2B5EF4-FFF2-40B4-BE49-F238E27FC236}">
                <a16:creationId xmlns:a16="http://schemas.microsoft.com/office/drawing/2014/main" id="{5E2A8569-4758-461E-A08D-4F6AB5446F92}"/>
              </a:ext>
            </a:extLst>
          </p:cNvPr>
          <p:cNvSpPr/>
          <p:nvPr>
            <p:custDataLst>
              <p:tags r:id="rId498"/>
            </p:custDataLst>
          </p:nvPr>
        </p:nvSpPr>
        <p:spPr bwMode="auto">
          <a:xfrm>
            <a:off x="5845305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63" name="矩形 7362">
            <a:extLst>
              <a:ext uri="{FF2B5EF4-FFF2-40B4-BE49-F238E27FC236}">
                <a16:creationId xmlns:a16="http://schemas.microsoft.com/office/drawing/2014/main" id="{36448B4A-A889-4675-8570-2D22FE23F675}"/>
              </a:ext>
            </a:extLst>
          </p:cNvPr>
          <p:cNvSpPr/>
          <p:nvPr>
            <p:custDataLst>
              <p:tags r:id="rId499"/>
            </p:custDataLst>
          </p:nvPr>
        </p:nvSpPr>
        <p:spPr bwMode="auto">
          <a:xfrm>
            <a:off x="5954651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5" name="矩形 7374">
            <a:extLst>
              <a:ext uri="{FF2B5EF4-FFF2-40B4-BE49-F238E27FC236}">
                <a16:creationId xmlns:a16="http://schemas.microsoft.com/office/drawing/2014/main" id="{79C136D8-FFAF-4E24-895D-B810BC9C89E4}"/>
              </a:ext>
            </a:extLst>
          </p:cNvPr>
          <p:cNvSpPr/>
          <p:nvPr>
            <p:custDataLst>
              <p:tags r:id="rId500"/>
            </p:custDataLst>
          </p:nvPr>
        </p:nvSpPr>
        <p:spPr bwMode="auto">
          <a:xfrm>
            <a:off x="6063996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6" name="矩形 7375">
            <a:extLst>
              <a:ext uri="{FF2B5EF4-FFF2-40B4-BE49-F238E27FC236}">
                <a16:creationId xmlns:a16="http://schemas.microsoft.com/office/drawing/2014/main" id="{01F85E88-1291-4AD9-BBBF-CF59513A4D67}"/>
              </a:ext>
            </a:extLst>
          </p:cNvPr>
          <p:cNvSpPr/>
          <p:nvPr>
            <p:custDataLst>
              <p:tags r:id="rId501"/>
            </p:custDataLst>
          </p:nvPr>
        </p:nvSpPr>
        <p:spPr bwMode="auto">
          <a:xfrm>
            <a:off x="6173342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7" name="矩形 7376">
            <a:extLst>
              <a:ext uri="{FF2B5EF4-FFF2-40B4-BE49-F238E27FC236}">
                <a16:creationId xmlns:a16="http://schemas.microsoft.com/office/drawing/2014/main" id="{CBE085FB-13F6-419E-9BF2-26643FB28987}"/>
              </a:ext>
            </a:extLst>
          </p:cNvPr>
          <p:cNvSpPr/>
          <p:nvPr>
            <p:custDataLst>
              <p:tags r:id="rId502"/>
            </p:custDataLst>
          </p:nvPr>
        </p:nvSpPr>
        <p:spPr bwMode="auto">
          <a:xfrm>
            <a:off x="6282687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8" name="矩形 7377">
            <a:extLst>
              <a:ext uri="{FF2B5EF4-FFF2-40B4-BE49-F238E27FC236}">
                <a16:creationId xmlns:a16="http://schemas.microsoft.com/office/drawing/2014/main" id="{DA97C485-C216-4E9D-AA30-9D278C50EED7}"/>
              </a:ext>
            </a:extLst>
          </p:cNvPr>
          <p:cNvSpPr/>
          <p:nvPr>
            <p:custDataLst>
              <p:tags r:id="rId503"/>
            </p:custDataLst>
          </p:nvPr>
        </p:nvSpPr>
        <p:spPr bwMode="auto">
          <a:xfrm>
            <a:off x="6063996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9" name="矩形 7378">
            <a:extLst>
              <a:ext uri="{FF2B5EF4-FFF2-40B4-BE49-F238E27FC236}">
                <a16:creationId xmlns:a16="http://schemas.microsoft.com/office/drawing/2014/main" id="{ACD0C8FC-1489-44EF-832C-C0CDEE4F9EA2}"/>
              </a:ext>
            </a:extLst>
          </p:cNvPr>
          <p:cNvSpPr/>
          <p:nvPr>
            <p:custDataLst>
              <p:tags r:id="rId504"/>
            </p:custDataLst>
          </p:nvPr>
        </p:nvSpPr>
        <p:spPr bwMode="auto">
          <a:xfrm>
            <a:off x="6173342" y="2106587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80" name="矩形 7379">
            <a:extLst>
              <a:ext uri="{FF2B5EF4-FFF2-40B4-BE49-F238E27FC236}">
                <a16:creationId xmlns:a16="http://schemas.microsoft.com/office/drawing/2014/main" id="{DC94AA05-C541-4062-90DC-96D9D6AEA57A}"/>
              </a:ext>
            </a:extLst>
          </p:cNvPr>
          <p:cNvSpPr/>
          <p:nvPr>
            <p:custDataLst>
              <p:tags r:id="rId505"/>
            </p:custDataLst>
          </p:nvPr>
        </p:nvSpPr>
        <p:spPr bwMode="auto">
          <a:xfrm>
            <a:off x="6282687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81" name="矩形 7380">
            <a:extLst>
              <a:ext uri="{FF2B5EF4-FFF2-40B4-BE49-F238E27FC236}">
                <a16:creationId xmlns:a16="http://schemas.microsoft.com/office/drawing/2014/main" id="{EE14E92D-D52A-4235-AD15-695DC05750E8}"/>
              </a:ext>
            </a:extLst>
          </p:cNvPr>
          <p:cNvSpPr/>
          <p:nvPr>
            <p:custDataLst>
              <p:tags r:id="rId506"/>
            </p:custDataLst>
          </p:nvPr>
        </p:nvSpPr>
        <p:spPr bwMode="auto">
          <a:xfrm>
            <a:off x="6063996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82" name="矩形 7381">
            <a:extLst>
              <a:ext uri="{FF2B5EF4-FFF2-40B4-BE49-F238E27FC236}">
                <a16:creationId xmlns:a16="http://schemas.microsoft.com/office/drawing/2014/main" id="{B9CF3CC4-9878-494F-8B7E-173A22DD9CBF}"/>
              </a:ext>
            </a:extLst>
          </p:cNvPr>
          <p:cNvSpPr/>
          <p:nvPr>
            <p:custDataLst>
              <p:tags r:id="rId507"/>
            </p:custDataLst>
          </p:nvPr>
        </p:nvSpPr>
        <p:spPr bwMode="auto">
          <a:xfrm>
            <a:off x="6173342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83" name="矩形 7382">
            <a:extLst>
              <a:ext uri="{FF2B5EF4-FFF2-40B4-BE49-F238E27FC236}">
                <a16:creationId xmlns:a16="http://schemas.microsoft.com/office/drawing/2014/main" id="{EB5CD902-00FA-4451-B7B8-47A2BD5D41DB}"/>
              </a:ext>
            </a:extLst>
          </p:cNvPr>
          <p:cNvSpPr/>
          <p:nvPr>
            <p:custDataLst>
              <p:tags r:id="rId508"/>
            </p:custDataLst>
          </p:nvPr>
        </p:nvSpPr>
        <p:spPr bwMode="auto">
          <a:xfrm>
            <a:off x="6282687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95" name="矩形 7394">
            <a:extLst>
              <a:ext uri="{FF2B5EF4-FFF2-40B4-BE49-F238E27FC236}">
                <a16:creationId xmlns:a16="http://schemas.microsoft.com/office/drawing/2014/main" id="{31ECF82D-D7BF-44AE-B89B-928CC6BC5EEE}"/>
              </a:ext>
            </a:extLst>
          </p:cNvPr>
          <p:cNvSpPr/>
          <p:nvPr>
            <p:custDataLst>
              <p:tags r:id="rId509"/>
            </p:custDataLst>
          </p:nvPr>
        </p:nvSpPr>
        <p:spPr bwMode="auto">
          <a:xfrm>
            <a:off x="6392033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96" name="矩形 7395">
            <a:extLst>
              <a:ext uri="{FF2B5EF4-FFF2-40B4-BE49-F238E27FC236}">
                <a16:creationId xmlns:a16="http://schemas.microsoft.com/office/drawing/2014/main" id="{5D8A269D-AB68-4E83-A63D-5F3CB889180D}"/>
              </a:ext>
            </a:extLst>
          </p:cNvPr>
          <p:cNvSpPr/>
          <p:nvPr>
            <p:custDataLst>
              <p:tags r:id="rId510"/>
            </p:custDataLst>
          </p:nvPr>
        </p:nvSpPr>
        <p:spPr bwMode="auto">
          <a:xfrm>
            <a:off x="6501378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97" name="矩形 7396">
            <a:extLst>
              <a:ext uri="{FF2B5EF4-FFF2-40B4-BE49-F238E27FC236}">
                <a16:creationId xmlns:a16="http://schemas.microsoft.com/office/drawing/2014/main" id="{05B58035-EA67-456D-B0B6-3E80DE1FDB83}"/>
              </a:ext>
            </a:extLst>
          </p:cNvPr>
          <p:cNvSpPr/>
          <p:nvPr>
            <p:custDataLst>
              <p:tags r:id="rId511"/>
            </p:custDataLst>
          </p:nvPr>
        </p:nvSpPr>
        <p:spPr bwMode="auto">
          <a:xfrm>
            <a:off x="6610724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98" name="矩形 7397">
            <a:extLst>
              <a:ext uri="{FF2B5EF4-FFF2-40B4-BE49-F238E27FC236}">
                <a16:creationId xmlns:a16="http://schemas.microsoft.com/office/drawing/2014/main" id="{1BD7161C-C8E8-46ED-A8C8-E6BE4E8F4A42}"/>
              </a:ext>
            </a:extLst>
          </p:cNvPr>
          <p:cNvSpPr/>
          <p:nvPr>
            <p:custDataLst>
              <p:tags r:id="rId512"/>
            </p:custDataLst>
          </p:nvPr>
        </p:nvSpPr>
        <p:spPr bwMode="auto">
          <a:xfrm>
            <a:off x="6392033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99" name="矩形 7398">
            <a:extLst>
              <a:ext uri="{FF2B5EF4-FFF2-40B4-BE49-F238E27FC236}">
                <a16:creationId xmlns:a16="http://schemas.microsoft.com/office/drawing/2014/main" id="{A141C49B-A340-42EC-ACC0-03BEFA83A240}"/>
              </a:ext>
            </a:extLst>
          </p:cNvPr>
          <p:cNvSpPr/>
          <p:nvPr>
            <p:custDataLst>
              <p:tags r:id="rId513"/>
            </p:custDataLst>
          </p:nvPr>
        </p:nvSpPr>
        <p:spPr bwMode="auto">
          <a:xfrm>
            <a:off x="6501378" y="2106587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00" name="矩形 7399">
            <a:extLst>
              <a:ext uri="{FF2B5EF4-FFF2-40B4-BE49-F238E27FC236}">
                <a16:creationId xmlns:a16="http://schemas.microsoft.com/office/drawing/2014/main" id="{19785697-6660-48C0-B7A4-9082631897D0}"/>
              </a:ext>
            </a:extLst>
          </p:cNvPr>
          <p:cNvSpPr/>
          <p:nvPr>
            <p:custDataLst>
              <p:tags r:id="rId514"/>
            </p:custDataLst>
          </p:nvPr>
        </p:nvSpPr>
        <p:spPr bwMode="auto">
          <a:xfrm>
            <a:off x="6610724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01" name="矩形 7400">
            <a:extLst>
              <a:ext uri="{FF2B5EF4-FFF2-40B4-BE49-F238E27FC236}">
                <a16:creationId xmlns:a16="http://schemas.microsoft.com/office/drawing/2014/main" id="{DE9A5683-A6C0-4FF6-9886-527F8FB29118}"/>
              </a:ext>
            </a:extLst>
          </p:cNvPr>
          <p:cNvSpPr/>
          <p:nvPr>
            <p:custDataLst>
              <p:tags r:id="rId515"/>
            </p:custDataLst>
          </p:nvPr>
        </p:nvSpPr>
        <p:spPr bwMode="auto">
          <a:xfrm>
            <a:off x="6392033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02" name="矩形 7401">
            <a:extLst>
              <a:ext uri="{FF2B5EF4-FFF2-40B4-BE49-F238E27FC236}">
                <a16:creationId xmlns:a16="http://schemas.microsoft.com/office/drawing/2014/main" id="{6FE86F9E-B2F6-413B-B0D1-E682469FAF16}"/>
              </a:ext>
            </a:extLst>
          </p:cNvPr>
          <p:cNvSpPr/>
          <p:nvPr>
            <p:custDataLst>
              <p:tags r:id="rId516"/>
            </p:custDataLst>
          </p:nvPr>
        </p:nvSpPr>
        <p:spPr bwMode="auto">
          <a:xfrm>
            <a:off x="6501378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03" name="矩形 7402">
            <a:extLst>
              <a:ext uri="{FF2B5EF4-FFF2-40B4-BE49-F238E27FC236}">
                <a16:creationId xmlns:a16="http://schemas.microsoft.com/office/drawing/2014/main" id="{63010328-8267-4B83-8F96-06372FF5BF57}"/>
              </a:ext>
            </a:extLst>
          </p:cNvPr>
          <p:cNvSpPr/>
          <p:nvPr>
            <p:custDataLst>
              <p:tags r:id="rId517"/>
            </p:custDataLst>
          </p:nvPr>
        </p:nvSpPr>
        <p:spPr bwMode="auto">
          <a:xfrm>
            <a:off x="6610724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15" name="矩形 7414">
            <a:extLst>
              <a:ext uri="{FF2B5EF4-FFF2-40B4-BE49-F238E27FC236}">
                <a16:creationId xmlns:a16="http://schemas.microsoft.com/office/drawing/2014/main" id="{AD14D152-52E3-42F3-AC32-4408562BE656}"/>
              </a:ext>
            </a:extLst>
          </p:cNvPr>
          <p:cNvSpPr/>
          <p:nvPr>
            <p:custDataLst>
              <p:tags r:id="rId518"/>
            </p:custDataLst>
          </p:nvPr>
        </p:nvSpPr>
        <p:spPr bwMode="auto">
          <a:xfrm>
            <a:off x="6720069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16" name="矩形 7415">
            <a:extLst>
              <a:ext uri="{FF2B5EF4-FFF2-40B4-BE49-F238E27FC236}">
                <a16:creationId xmlns:a16="http://schemas.microsoft.com/office/drawing/2014/main" id="{9F821065-ECBB-441E-A00E-C1A6F04E74C9}"/>
              </a:ext>
            </a:extLst>
          </p:cNvPr>
          <p:cNvSpPr/>
          <p:nvPr>
            <p:custDataLst>
              <p:tags r:id="rId519"/>
            </p:custDataLst>
          </p:nvPr>
        </p:nvSpPr>
        <p:spPr bwMode="auto">
          <a:xfrm>
            <a:off x="6829415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17" name="矩形 7416">
            <a:extLst>
              <a:ext uri="{FF2B5EF4-FFF2-40B4-BE49-F238E27FC236}">
                <a16:creationId xmlns:a16="http://schemas.microsoft.com/office/drawing/2014/main" id="{2FE19465-B769-41E6-9AFA-0343C4FED256}"/>
              </a:ext>
            </a:extLst>
          </p:cNvPr>
          <p:cNvSpPr/>
          <p:nvPr>
            <p:custDataLst>
              <p:tags r:id="rId520"/>
            </p:custDataLst>
          </p:nvPr>
        </p:nvSpPr>
        <p:spPr bwMode="auto">
          <a:xfrm>
            <a:off x="6938760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18" name="矩形 7417">
            <a:extLst>
              <a:ext uri="{FF2B5EF4-FFF2-40B4-BE49-F238E27FC236}">
                <a16:creationId xmlns:a16="http://schemas.microsoft.com/office/drawing/2014/main" id="{DDE730FF-D976-4730-915C-0A1EFDFCF821}"/>
              </a:ext>
            </a:extLst>
          </p:cNvPr>
          <p:cNvSpPr/>
          <p:nvPr>
            <p:custDataLst>
              <p:tags r:id="rId521"/>
            </p:custDataLst>
          </p:nvPr>
        </p:nvSpPr>
        <p:spPr bwMode="auto">
          <a:xfrm>
            <a:off x="6720069" y="24346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19" name="矩形 7418">
            <a:extLst>
              <a:ext uri="{FF2B5EF4-FFF2-40B4-BE49-F238E27FC236}">
                <a16:creationId xmlns:a16="http://schemas.microsoft.com/office/drawing/2014/main" id="{93C0E23D-955C-4EDE-9A1A-08F8BECA227A}"/>
              </a:ext>
            </a:extLst>
          </p:cNvPr>
          <p:cNvSpPr/>
          <p:nvPr>
            <p:custDataLst>
              <p:tags r:id="rId522"/>
            </p:custDataLst>
          </p:nvPr>
        </p:nvSpPr>
        <p:spPr bwMode="auto">
          <a:xfrm>
            <a:off x="6829415" y="2434623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20" name="矩形 7419">
            <a:extLst>
              <a:ext uri="{FF2B5EF4-FFF2-40B4-BE49-F238E27FC236}">
                <a16:creationId xmlns:a16="http://schemas.microsoft.com/office/drawing/2014/main" id="{333DAB0D-F9BD-4EBC-8264-FFF9CD087A51}"/>
              </a:ext>
            </a:extLst>
          </p:cNvPr>
          <p:cNvSpPr/>
          <p:nvPr>
            <p:custDataLst>
              <p:tags r:id="rId523"/>
            </p:custDataLst>
          </p:nvPr>
        </p:nvSpPr>
        <p:spPr bwMode="auto">
          <a:xfrm>
            <a:off x="6938760" y="24346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21" name="矩形 7420">
            <a:extLst>
              <a:ext uri="{FF2B5EF4-FFF2-40B4-BE49-F238E27FC236}">
                <a16:creationId xmlns:a16="http://schemas.microsoft.com/office/drawing/2014/main" id="{9F25055F-97FE-4873-8ED3-A97E3E8CA793}"/>
              </a:ext>
            </a:extLst>
          </p:cNvPr>
          <p:cNvSpPr/>
          <p:nvPr>
            <p:custDataLst>
              <p:tags r:id="rId524"/>
            </p:custDataLst>
          </p:nvPr>
        </p:nvSpPr>
        <p:spPr bwMode="auto">
          <a:xfrm>
            <a:off x="6720069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22" name="矩形 7421">
            <a:extLst>
              <a:ext uri="{FF2B5EF4-FFF2-40B4-BE49-F238E27FC236}">
                <a16:creationId xmlns:a16="http://schemas.microsoft.com/office/drawing/2014/main" id="{FDA5AD7B-C806-4360-9495-B5972E675DCA}"/>
              </a:ext>
            </a:extLst>
          </p:cNvPr>
          <p:cNvSpPr/>
          <p:nvPr>
            <p:custDataLst>
              <p:tags r:id="rId525"/>
            </p:custDataLst>
          </p:nvPr>
        </p:nvSpPr>
        <p:spPr bwMode="auto">
          <a:xfrm>
            <a:off x="6829415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23" name="矩形 7422">
            <a:extLst>
              <a:ext uri="{FF2B5EF4-FFF2-40B4-BE49-F238E27FC236}">
                <a16:creationId xmlns:a16="http://schemas.microsoft.com/office/drawing/2014/main" id="{C6BDB2A5-3EEF-463A-9713-FE4933402629}"/>
              </a:ext>
            </a:extLst>
          </p:cNvPr>
          <p:cNvSpPr/>
          <p:nvPr>
            <p:custDataLst>
              <p:tags r:id="rId526"/>
            </p:custDataLst>
          </p:nvPr>
        </p:nvSpPr>
        <p:spPr bwMode="auto">
          <a:xfrm>
            <a:off x="6938760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35" name="矩形 7434">
            <a:extLst>
              <a:ext uri="{FF2B5EF4-FFF2-40B4-BE49-F238E27FC236}">
                <a16:creationId xmlns:a16="http://schemas.microsoft.com/office/drawing/2014/main" id="{1B9D420B-77A3-464B-92CC-726EFE325BE3}"/>
              </a:ext>
            </a:extLst>
          </p:cNvPr>
          <p:cNvSpPr/>
          <p:nvPr>
            <p:custDataLst>
              <p:tags r:id="rId527"/>
            </p:custDataLst>
          </p:nvPr>
        </p:nvSpPr>
        <p:spPr bwMode="auto">
          <a:xfrm>
            <a:off x="7376142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36" name="矩形 7435">
            <a:extLst>
              <a:ext uri="{FF2B5EF4-FFF2-40B4-BE49-F238E27FC236}">
                <a16:creationId xmlns:a16="http://schemas.microsoft.com/office/drawing/2014/main" id="{89AE4FE5-0539-4709-AC6E-8D9DA18CA424}"/>
              </a:ext>
            </a:extLst>
          </p:cNvPr>
          <p:cNvSpPr/>
          <p:nvPr>
            <p:custDataLst>
              <p:tags r:id="rId528"/>
            </p:custDataLst>
          </p:nvPr>
        </p:nvSpPr>
        <p:spPr bwMode="auto">
          <a:xfrm>
            <a:off x="7485488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37" name="矩形 7436">
            <a:extLst>
              <a:ext uri="{FF2B5EF4-FFF2-40B4-BE49-F238E27FC236}">
                <a16:creationId xmlns:a16="http://schemas.microsoft.com/office/drawing/2014/main" id="{5A94539B-3B36-4223-BE63-6D45C91FB588}"/>
              </a:ext>
            </a:extLst>
          </p:cNvPr>
          <p:cNvSpPr/>
          <p:nvPr>
            <p:custDataLst>
              <p:tags r:id="rId529"/>
            </p:custDataLst>
          </p:nvPr>
        </p:nvSpPr>
        <p:spPr bwMode="auto">
          <a:xfrm>
            <a:off x="7594833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38" name="矩形 7437">
            <a:extLst>
              <a:ext uri="{FF2B5EF4-FFF2-40B4-BE49-F238E27FC236}">
                <a16:creationId xmlns:a16="http://schemas.microsoft.com/office/drawing/2014/main" id="{3D1914BC-EA2E-4B90-88E2-7AA84C49A304}"/>
              </a:ext>
            </a:extLst>
          </p:cNvPr>
          <p:cNvSpPr/>
          <p:nvPr>
            <p:custDataLst>
              <p:tags r:id="rId530"/>
            </p:custDataLst>
          </p:nvPr>
        </p:nvSpPr>
        <p:spPr bwMode="auto">
          <a:xfrm>
            <a:off x="7376142" y="24346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39" name="矩形 7438">
            <a:extLst>
              <a:ext uri="{FF2B5EF4-FFF2-40B4-BE49-F238E27FC236}">
                <a16:creationId xmlns:a16="http://schemas.microsoft.com/office/drawing/2014/main" id="{9C4E5DB0-8CE6-4E39-986B-6A9F8D383387}"/>
              </a:ext>
            </a:extLst>
          </p:cNvPr>
          <p:cNvSpPr/>
          <p:nvPr>
            <p:custDataLst>
              <p:tags r:id="rId531"/>
            </p:custDataLst>
          </p:nvPr>
        </p:nvSpPr>
        <p:spPr bwMode="auto">
          <a:xfrm>
            <a:off x="7485488" y="2434623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40" name="矩形 7439">
            <a:extLst>
              <a:ext uri="{FF2B5EF4-FFF2-40B4-BE49-F238E27FC236}">
                <a16:creationId xmlns:a16="http://schemas.microsoft.com/office/drawing/2014/main" id="{5ECDB07A-41CE-4E84-8EC4-BAEF3B78D34E}"/>
              </a:ext>
            </a:extLst>
          </p:cNvPr>
          <p:cNvSpPr/>
          <p:nvPr>
            <p:custDataLst>
              <p:tags r:id="rId532"/>
            </p:custDataLst>
          </p:nvPr>
        </p:nvSpPr>
        <p:spPr bwMode="auto">
          <a:xfrm>
            <a:off x="7594833" y="24346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41" name="矩形 7440">
            <a:extLst>
              <a:ext uri="{FF2B5EF4-FFF2-40B4-BE49-F238E27FC236}">
                <a16:creationId xmlns:a16="http://schemas.microsoft.com/office/drawing/2014/main" id="{D4BE864C-78B1-4D88-8799-376BB4118EA1}"/>
              </a:ext>
            </a:extLst>
          </p:cNvPr>
          <p:cNvSpPr/>
          <p:nvPr>
            <p:custDataLst>
              <p:tags r:id="rId533"/>
            </p:custDataLst>
          </p:nvPr>
        </p:nvSpPr>
        <p:spPr bwMode="auto">
          <a:xfrm>
            <a:off x="7376142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42" name="矩形 7441">
            <a:extLst>
              <a:ext uri="{FF2B5EF4-FFF2-40B4-BE49-F238E27FC236}">
                <a16:creationId xmlns:a16="http://schemas.microsoft.com/office/drawing/2014/main" id="{9D4BB2AF-C01F-4DAB-943F-178FDE704860}"/>
              </a:ext>
            </a:extLst>
          </p:cNvPr>
          <p:cNvSpPr/>
          <p:nvPr>
            <p:custDataLst>
              <p:tags r:id="rId534"/>
            </p:custDataLst>
          </p:nvPr>
        </p:nvSpPr>
        <p:spPr bwMode="auto">
          <a:xfrm>
            <a:off x="7485488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43" name="矩形 7442">
            <a:extLst>
              <a:ext uri="{FF2B5EF4-FFF2-40B4-BE49-F238E27FC236}">
                <a16:creationId xmlns:a16="http://schemas.microsoft.com/office/drawing/2014/main" id="{D6D4FD33-BF05-4D47-AF8B-1736B6AD18AB}"/>
              </a:ext>
            </a:extLst>
          </p:cNvPr>
          <p:cNvSpPr/>
          <p:nvPr>
            <p:custDataLst>
              <p:tags r:id="rId535"/>
            </p:custDataLst>
          </p:nvPr>
        </p:nvSpPr>
        <p:spPr bwMode="auto">
          <a:xfrm>
            <a:off x="7594833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55" name="矩形 7454">
            <a:extLst>
              <a:ext uri="{FF2B5EF4-FFF2-40B4-BE49-F238E27FC236}">
                <a16:creationId xmlns:a16="http://schemas.microsoft.com/office/drawing/2014/main" id="{3FAED5AC-66D0-40B0-9B24-70A5BF213D7A}"/>
              </a:ext>
            </a:extLst>
          </p:cNvPr>
          <p:cNvSpPr/>
          <p:nvPr>
            <p:custDataLst>
              <p:tags r:id="rId536"/>
            </p:custDataLst>
          </p:nvPr>
        </p:nvSpPr>
        <p:spPr bwMode="auto">
          <a:xfrm>
            <a:off x="6720069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56" name="矩形 7455">
            <a:extLst>
              <a:ext uri="{FF2B5EF4-FFF2-40B4-BE49-F238E27FC236}">
                <a16:creationId xmlns:a16="http://schemas.microsoft.com/office/drawing/2014/main" id="{811D9D39-BB25-4F71-81F2-2C0E330ABCFE}"/>
              </a:ext>
            </a:extLst>
          </p:cNvPr>
          <p:cNvSpPr/>
          <p:nvPr>
            <p:custDataLst>
              <p:tags r:id="rId537"/>
            </p:custDataLst>
          </p:nvPr>
        </p:nvSpPr>
        <p:spPr bwMode="auto">
          <a:xfrm>
            <a:off x="6829415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57" name="矩形 7456">
            <a:extLst>
              <a:ext uri="{FF2B5EF4-FFF2-40B4-BE49-F238E27FC236}">
                <a16:creationId xmlns:a16="http://schemas.microsoft.com/office/drawing/2014/main" id="{EE4E58D7-A973-4F11-925F-825A1E778B80}"/>
              </a:ext>
            </a:extLst>
          </p:cNvPr>
          <p:cNvSpPr/>
          <p:nvPr>
            <p:custDataLst>
              <p:tags r:id="rId538"/>
            </p:custDataLst>
          </p:nvPr>
        </p:nvSpPr>
        <p:spPr bwMode="auto">
          <a:xfrm>
            <a:off x="6938760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58" name="矩形 7457">
            <a:extLst>
              <a:ext uri="{FF2B5EF4-FFF2-40B4-BE49-F238E27FC236}">
                <a16:creationId xmlns:a16="http://schemas.microsoft.com/office/drawing/2014/main" id="{B18202C6-4F5F-4A79-A21F-04C8EB9E5D9E}"/>
              </a:ext>
            </a:extLst>
          </p:cNvPr>
          <p:cNvSpPr/>
          <p:nvPr>
            <p:custDataLst>
              <p:tags r:id="rId539"/>
            </p:custDataLst>
          </p:nvPr>
        </p:nvSpPr>
        <p:spPr bwMode="auto">
          <a:xfrm>
            <a:off x="6720069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59" name="矩形 7458">
            <a:extLst>
              <a:ext uri="{FF2B5EF4-FFF2-40B4-BE49-F238E27FC236}">
                <a16:creationId xmlns:a16="http://schemas.microsoft.com/office/drawing/2014/main" id="{FEC2BD87-32EA-4697-B579-ACF2AE898852}"/>
              </a:ext>
            </a:extLst>
          </p:cNvPr>
          <p:cNvSpPr/>
          <p:nvPr>
            <p:custDataLst>
              <p:tags r:id="rId540"/>
            </p:custDataLst>
          </p:nvPr>
        </p:nvSpPr>
        <p:spPr bwMode="auto">
          <a:xfrm>
            <a:off x="6829415" y="2762660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60" name="矩形 7459">
            <a:extLst>
              <a:ext uri="{FF2B5EF4-FFF2-40B4-BE49-F238E27FC236}">
                <a16:creationId xmlns:a16="http://schemas.microsoft.com/office/drawing/2014/main" id="{33CEE39F-FC17-4A76-9760-D191780FC65B}"/>
              </a:ext>
            </a:extLst>
          </p:cNvPr>
          <p:cNvSpPr/>
          <p:nvPr>
            <p:custDataLst>
              <p:tags r:id="rId541"/>
            </p:custDataLst>
          </p:nvPr>
        </p:nvSpPr>
        <p:spPr bwMode="auto">
          <a:xfrm>
            <a:off x="6938760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61" name="矩形 7460">
            <a:extLst>
              <a:ext uri="{FF2B5EF4-FFF2-40B4-BE49-F238E27FC236}">
                <a16:creationId xmlns:a16="http://schemas.microsoft.com/office/drawing/2014/main" id="{C222D6B9-0AB4-4169-B217-B274FE1A8318}"/>
              </a:ext>
            </a:extLst>
          </p:cNvPr>
          <p:cNvSpPr/>
          <p:nvPr>
            <p:custDataLst>
              <p:tags r:id="rId542"/>
            </p:custDataLst>
          </p:nvPr>
        </p:nvSpPr>
        <p:spPr bwMode="auto">
          <a:xfrm>
            <a:off x="6720069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62" name="矩形 7461">
            <a:extLst>
              <a:ext uri="{FF2B5EF4-FFF2-40B4-BE49-F238E27FC236}">
                <a16:creationId xmlns:a16="http://schemas.microsoft.com/office/drawing/2014/main" id="{BCB6681F-3DB8-4D5B-B5C1-D724F3EA461C}"/>
              </a:ext>
            </a:extLst>
          </p:cNvPr>
          <p:cNvSpPr/>
          <p:nvPr>
            <p:custDataLst>
              <p:tags r:id="rId543"/>
            </p:custDataLst>
          </p:nvPr>
        </p:nvSpPr>
        <p:spPr bwMode="auto">
          <a:xfrm>
            <a:off x="6829415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63" name="矩形 7462">
            <a:extLst>
              <a:ext uri="{FF2B5EF4-FFF2-40B4-BE49-F238E27FC236}">
                <a16:creationId xmlns:a16="http://schemas.microsoft.com/office/drawing/2014/main" id="{845D97E2-FCFC-480D-B41A-09CA088D4A33}"/>
              </a:ext>
            </a:extLst>
          </p:cNvPr>
          <p:cNvSpPr/>
          <p:nvPr>
            <p:custDataLst>
              <p:tags r:id="rId544"/>
            </p:custDataLst>
          </p:nvPr>
        </p:nvSpPr>
        <p:spPr bwMode="auto">
          <a:xfrm>
            <a:off x="6938760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5" name="矩形 7474">
            <a:extLst>
              <a:ext uri="{FF2B5EF4-FFF2-40B4-BE49-F238E27FC236}">
                <a16:creationId xmlns:a16="http://schemas.microsoft.com/office/drawing/2014/main" id="{097FB59F-D583-49EA-B6FC-39CAEEB1E867}"/>
              </a:ext>
            </a:extLst>
          </p:cNvPr>
          <p:cNvSpPr/>
          <p:nvPr>
            <p:custDataLst>
              <p:tags r:id="rId545"/>
            </p:custDataLst>
          </p:nvPr>
        </p:nvSpPr>
        <p:spPr bwMode="auto">
          <a:xfrm>
            <a:off x="7048106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6" name="矩形 7475">
            <a:extLst>
              <a:ext uri="{FF2B5EF4-FFF2-40B4-BE49-F238E27FC236}">
                <a16:creationId xmlns:a16="http://schemas.microsoft.com/office/drawing/2014/main" id="{CA88D049-95AA-4F11-B114-3B231267FEB4}"/>
              </a:ext>
            </a:extLst>
          </p:cNvPr>
          <p:cNvSpPr/>
          <p:nvPr>
            <p:custDataLst>
              <p:tags r:id="rId546"/>
            </p:custDataLst>
          </p:nvPr>
        </p:nvSpPr>
        <p:spPr bwMode="auto">
          <a:xfrm>
            <a:off x="7157452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7" name="矩形 7476">
            <a:extLst>
              <a:ext uri="{FF2B5EF4-FFF2-40B4-BE49-F238E27FC236}">
                <a16:creationId xmlns:a16="http://schemas.microsoft.com/office/drawing/2014/main" id="{30FE5445-A81C-482B-8CD6-7C6DF85B7C47}"/>
              </a:ext>
            </a:extLst>
          </p:cNvPr>
          <p:cNvSpPr/>
          <p:nvPr>
            <p:custDataLst>
              <p:tags r:id="rId547"/>
            </p:custDataLst>
          </p:nvPr>
        </p:nvSpPr>
        <p:spPr bwMode="auto">
          <a:xfrm>
            <a:off x="7266797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8" name="矩形 7477">
            <a:extLst>
              <a:ext uri="{FF2B5EF4-FFF2-40B4-BE49-F238E27FC236}">
                <a16:creationId xmlns:a16="http://schemas.microsoft.com/office/drawing/2014/main" id="{A6B5136B-13A9-49EF-BDBB-C4567B202291}"/>
              </a:ext>
            </a:extLst>
          </p:cNvPr>
          <p:cNvSpPr/>
          <p:nvPr>
            <p:custDataLst>
              <p:tags r:id="rId548"/>
            </p:custDataLst>
          </p:nvPr>
        </p:nvSpPr>
        <p:spPr bwMode="auto">
          <a:xfrm>
            <a:off x="7048106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9" name="矩形 7478">
            <a:extLst>
              <a:ext uri="{FF2B5EF4-FFF2-40B4-BE49-F238E27FC236}">
                <a16:creationId xmlns:a16="http://schemas.microsoft.com/office/drawing/2014/main" id="{AB80408B-BBC1-4A36-906A-274EB0B8176B}"/>
              </a:ext>
            </a:extLst>
          </p:cNvPr>
          <p:cNvSpPr/>
          <p:nvPr>
            <p:custDataLst>
              <p:tags r:id="rId549"/>
            </p:custDataLst>
          </p:nvPr>
        </p:nvSpPr>
        <p:spPr bwMode="auto">
          <a:xfrm>
            <a:off x="7157452" y="2762660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80" name="矩形 7479">
            <a:extLst>
              <a:ext uri="{FF2B5EF4-FFF2-40B4-BE49-F238E27FC236}">
                <a16:creationId xmlns:a16="http://schemas.microsoft.com/office/drawing/2014/main" id="{DB90A58A-FB67-445C-B300-27F3108E9105}"/>
              </a:ext>
            </a:extLst>
          </p:cNvPr>
          <p:cNvSpPr/>
          <p:nvPr>
            <p:custDataLst>
              <p:tags r:id="rId550"/>
            </p:custDataLst>
          </p:nvPr>
        </p:nvSpPr>
        <p:spPr bwMode="auto">
          <a:xfrm>
            <a:off x="7266797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81" name="矩形 7480">
            <a:extLst>
              <a:ext uri="{FF2B5EF4-FFF2-40B4-BE49-F238E27FC236}">
                <a16:creationId xmlns:a16="http://schemas.microsoft.com/office/drawing/2014/main" id="{880E2B66-B342-46BD-B0A2-D9A318C7EFE6}"/>
              </a:ext>
            </a:extLst>
          </p:cNvPr>
          <p:cNvSpPr/>
          <p:nvPr>
            <p:custDataLst>
              <p:tags r:id="rId551"/>
            </p:custDataLst>
          </p:nvPr>
        </p:nvSpPr>
        <p:spPr bwMode="auto">
          <a:xfrm>
            <a:off x="7048106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82" name="矩形 7481">
            <a:extLst>
              <a:ext uri="{FF2B5EF4-FFF2-40B4-BE49-F238E27FC236}">
                <a16:creationId xmlns:a16="http://schemas.microsoft.com/office/drawing/2014/main" id="{81164A2B-1F70-43B9-BD91-2AD2CCE50AE6}"/>
              </a:ext>
            </a:extLst>
          </p:cNvPr>
          <p:cNvSpPr/>
          <p:nvPr>
            <p:custDataLst>
              <p:tags r:id="rId552"/>
            </p:custDataLst>
          </p:nvPr>
        </p:nvSpPr>
        <p:spPr bwMode="auto">
          <a:xfrm>
            <a:off x="7157452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83" name="矩形 7482">
            <a:extLst>
              <a:ext uri="{FF2B5EF4-FFF2-40B4-BE49-F238E27FC236}">
                <a16:creationId xmlns:a16="http://schemas.microsoft.com/office/drawing/2014/main" id="{D46730E1-674A-4982-81BF-A974C2567B13}"/>
              </a:ext>
            </a:extLst>
          </p:cNvPr>
          <p:cNvSpPr/>
          <p:nvPr>
            <p:custDataLst>
              <p:tags r:id="rId553"/>
            </p:custDataLst>
          </p:nvPr>
        </p:nvSpPr>
        <p:spPr bwMode="auto">
          <a:xfrm>
            <a:off x="7266797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95" name="矩形 7494">
            <a:extLst>
              <a:ext uri="{FF2B5EF4-FFF2-40B4-BE49-F238E27FC236}">
                <a16:creationId xmlns:a16="http://schemas.microsoft.com/office/drawing/2014/main" id="{199C8B96-B983-4011-84CA-87E349A8E73E}"/>
              </a:ext>
            </a:extLst>
          </p:cNvPr>
          <p:cNvSpPr/>
          <p:nvPr>
            <p:custDataLst>
              <p:tags r:id="rId554"/>
            </p:custDataLst>
          </p:nvPr>
        </p:nvSpPr>
        <p:spPr bwMode="auto">
          <a:xfrm>
            <a:off x="7376142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96" name="矩形 7495">
            <a:extLst>
              <a:ext uri="{FF2B5EF4-FFF2-40B4-BE49-F238E27FC236}">
                <a16:creationId xmlns:a16="http://schemas.microsoft.com/office/drawing/2014/main" id="{E0599A59-FAC0-4184-B701-2C70B9289E07}"/>
              </a:ext>
            </a:extLst>
          </p:cNvPr>
          <p:cNvSpPr/>
          <p:nvPr>
            <p:custDataLst>
              <p:tags r:id="rId555"/>
            </p:custDataLst>
          </p:nvPr>
        </p:nvSpPr>
        <p:spPr bwMode="auto">
          <a:xfrm>
            <a:off x="7485488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97" name="矩形 7496">
            <a:extLst>
              <a:ext uri="{FF2B5EF4-FFF2-40B4-BE49-F238E27FC236}">
                <a16:creationId xmlns:a16="http://schemas.microsoft.com/office/drawing/2014/main" id="{5164EE0A-4816-48BC-A850-CE89BBDA3F8E}"/>
              </a:ext>
            </a:extLst>
          </p:cNvPr>
          <p:cNvSpPr/>
          <p:nvPr>
            <p:custDataLst>
              <p:tags r:id="rId556"/>
            </p:custDataLst>
          </p:nvPr>
        </p:nvSpPr>
        <p:spPr bwMode="auto">
          <a:xfrm>
            <a:off x="7594833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98" name="矩形 7497">
            <a:extLst>
              <a:ext uri="{FF2B5EF4-FFF2-40B4-BE49-F238E27FC236}">
                <a16:creationId xmlns:a16="http://schemas.microsoft.com/office/drawing/2014/main" id="{4C75A7BC-52A0-40FE-B4A1-3D2C80ADA1FB}"/>
              </a:ext>
            </a:extLst>
          </p:cNvPr>
          <p:cNvSpPr/>
          <p:nvPr>
            <p:custDataLst>
              <p:tags r:id="rId557"/>
            </p:custDataLst>
          </p:nvPr>
        </p:nvSpPr>
        <p:spPr bwMode="auto">
          <a:xfrm>
            <a:off x="7376142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99" name="矩形 7498">
            <a:extLst>
              <a:ext uri="{FF2B5EF4-FFF2-40B4-BE49-F238E27FC236}">
                <a16:creationId xmlns:a16="http://schemas.microsoft.com/office/drawing/2014/main" id="{B9C3E1B0-C37C-4715-9DE0-268C314C0120}"/>
              </a:ext>
            </a:extLst>
          </p:cNvPr>
          <p:cNvSpPr/>
          <p:nvPr>
            <p:custDataLst>
              <p:tags r:id="rId558"/>
            </p:custDataLst>
          </p:nvPr>
        </p:nvSpPr>
        <p:spPr bwMode="auto">
          <a:xfrm>
            <a:off x="7485488" y="2762660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00" name="矩形 7499">
            <a:extLst>
              <a:ext uri="{FF2B5EF4-FFF2-40B4-BE49-F238E27FC236}">
                <a16:creationId xmlns:a16="http://schemas.microsoft.com/office/drawing/2014/main" id="{0BE2F670-6FC4-448A-A42C-B0E9C8C79DC5}"/>
              </a:ext>
            </a:extLst>
          </p:cNvPr>
          <p:cNvSpPr/>
          <p:nvPr>
            <p:custDataLst>
              <p:tags r:id="rId559"/>
            </p:custDataLst>
          </p:nvPr>
        </p:nvSpPr>
        <p:spPr bwMode="auto">
          <a:xfrm>
            <a:off x="7594833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01" name="矩形 7500">
            <a:extLst>
              <a:ext uri="{FF2B5EF4-FFF2-40B4-BE49-F238E27FC236}">
                <a16:creationId xmlns:a16="http://schemas.microsoft.com/office/drawing/2014/main" id="{F26B5F74-C225-4DDC-A089-630CDD57A091}"/>
              </a:ext>
            </a:extLst>
          </p:cNvPr>
          <p:cNvSpPr/>
          <p:nvPr>
            <p:custDataLst>
              <p:tags r:id="rId560"/>
            </p:custDataLst>
          </p:nvPr>
        </p:nvSpPr>
        <p:spPr bwMode="auto">
          <a:xfrm>
            <a:off x="7376142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02" name="矩形 7501">
            <a:extLst>
              <a:ext uri="{FF2B5EF4-FFF2-40B4-BE49-F238E27FC236}">
                <a16:creationId xmlns:a16="http://schemas.microsoft.com/office/drawing/2014/main" id="{E51C3C7D-3D96-4456-94A8-E4B91D4ABEE9}"/>
              </a:ext>
            </a:extLst>
          </p:cNvPr>
          <p:cNvSpPr/>
          <p:nvPr>
            <p:custDataLst>
              <p:tags r:id="rId561"/>
            </p:custDataLst>
          </p:nvPr>
        </p:nvSpPr>
        <p:spPr bwMode="auto">
          <a:xfrm>
            <a:off x="7485488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03" name="矩形 7502">
            <a:extLst>
              <a:ext uri="{FF2B5EF4-FFF2-40B4-BE49-F238E27FC236}">
                <a16:creationId xmlns:a16="http://schemas.microsoft.com/office/drawing/2014/main" id="{50D6F73E-A2EA-4CEB-9727-4172008AD34D}"/>
              </a:ext>
            </a:extLst>
          </p:cNvPr>
          <p:cNvSpPr/>
          <p:nvPr>
            <p:custDataLst>
              <p:tags r:id="rId562"/>
            </p:custDataLst>
          </p:nvPr>
        </p:nvSpPr>
        <p:spPr bwMode="auto">
          <a:xfrm>
            <a:off x="7594833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15" name="矩形 7514">
            <a:extLst>
              <a:ext uri="{FF2B5EF4-FFF2-40B4-BE49-F238E27FC236}">
                <a16:creationId xmlns:a16="http://schemas.microsoft.com/office/drawing/2014/main" id="{9F01F3DB-49E2-4F15-9BB5-74B6FEF54E24}"/>
              </a:ext>
            </a:extLst>
          </p:cNvPr>
          <p:cNvSpPr/>
          <p:nvPr>
            <p:custDataLst>
              <p:tags r:id="rId563"/>
            </p:custDataLst>
          </p:nvPr>
        </p:nvSpPr>
        <p:spPr bwMode="auto">
          <a:xfrm>
            <a:off x="6720069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16" name="矩形 7515">
            <a:extLst>
              <a:ext uri="{FF2B5EF4-FFF2-40B4-BE49-F238E27FC236}">
                <a16:creationId xmlns:a16="http://schemas.microsoft.com/office/drawing/2014/main" id="{B626CBFC-D648-43D4-BA0A-019E5AB039F7}"/>
              </a:ext>
            </a:extLst>
          </p:cNvPr>
          <p:cNvSpPr/>
          <p:nvPr>
            <p:custDataLst>
              <p:tags r:id="rId564"/>
            </p:custDataLst>
          </p:nvPr>
        </p:nvSpPr>
        <p:spPr bwMode="auto">
          <a:xfrm>
            <a:off x="6829415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17" name="矩形 7516">
            <a:extLst>
              <a:ext uri="{FF2B5EF4-FFF2-40B4-BE49-F238E27FC236}">
                <a16:creationId xmlns:a16="http://schemas.microsoft.com/office/drawing/2014/main" id="{10FF5834-4290-49CF-AB51-ACBD1AA61C06}"/>
              </a:ext>
            </a:extLst>
          </p:cNvPr>
          <p:cNvSpPr/>
          <p:nvPr>
            <p:custDataLst>
              <p:tags r:id="rId565"/>
            </p:custDataLst>
          </p:nvPr>
        </p:nvSpPr>
        <p:spPr bwMode="auto">
          <a:xfrm>
            <a:off x="6938760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18" name="矩形 7517">
            <a:extLst>
              <a:ext uri="{FF2B5EF4-FFF2-40B4-BE49-F238E27FC236}">
                <a16:creationId xmlns:a16="http://schemas.microsoft.com/office/drawing/2014/main" id="{3C5659A6-1320-4867-9441-DBA63A09E7FF}"/>
              </a:ext>
            </a:extLst>
          </p:cNvPr>
          <p:cNvSpPr/>
          <p:nvPr>
            <p:custDataLst>
              <p:tags r:id="rId566"/>
            </p:custDataLst>
          </p:nvPr>
        </p:nvSpPr>
        <p:spPr bwMode="auto">
          <a:xfrm>
            <a:off x="6720069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19" name="矩形 7518">
            <a:extLst>
              <a:ext uri="{FF2B5EF4-FFF2-40B4-BE49-F238E27FC236}">
                <a16:creationId xmlns:a16="http://schemas.microsoft.com/office/drawing/2014/main" id="{08007A07-5F6A-4686-90E5-BAE651A9309B}"/>
              </a:ext>
            </a:extLst>
          </p:cNvPr>
          <p:cNvSpPr/>
          <p:nvPr>
            <p:custDataLst>
              <p:tags r:id="rId567"/>
            </p:custDataLst>
          </p:nvPr>
        </p:nvSpPr>
        <p:spPr bwMode="auto">
          <a:xfrm>
            <a:off x="6829415" y="2106587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20" name="矩形 7519">
            <a:extLst>
              <a:ext uri="{FF2B5EF4-FFF2-40B4-BE49-F238E27FC236}">
                <a16:creationId xmlns:a16="http://schemas.microsoft.com/office/drawing/2014/main" id="{66B6CC59-AA74-4CCE-9818-92FF675E8AB4}"/>
              </a:ext>
            </a:extLst>
          </p:cNvPr>
          <p:cNvSpPr/>
          <p:nvPr>
            <p:custDataLst>
              <p:tags r:id="rId568"/>
            </p:custDataLst>
          </p:nvPr>
        </p:nvSpPr>
        <p:spPr bwMode="auto">
          <a:xfrm>
            <a:off x="6938760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21" name="矩形 7520">
            <a:extLst>
              <a:ext uri="{FF2B5EF4-FFF2-40B4-BE49-F238E27FC236}">
                <a16:creationId xmlns:a16="http://schemas.microsoft.com/office/drawing/2014/main" id="{C7DBD422-9992-4992-87EF-270E9502BC69}"/>
              </a:ext>
            </a:extLst>
          </p:cNvPr>
          <p:cNvSpPr/>
          <p:nvPr>
            <p:custDataLst>
              <p:tags r:id="rId569"/>
            </p:custDataLst>
          </p:nvPr>
        </p:nvSpPr>
        <p:spPr bwMode="auto">
          <a:xfrm>
            <a:off x="6720069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22" name="矩形 7521">
            <a:extLst>
              <a:ext uri="{FF2B5EF4-FFF2-40B4-BE49-F238E27FC236}">
                <a16:creationId xmlns:a16="http://schemas.microsoft.com/office/drawing/2014/main" id="{4B714709-04ED-4C0A-A5A1-68D788F4D94B}"/>
              </a:ext>
            </a:extLst>
          </p:cNvPr>
          <p:cNvSpPr/>
          <p:nvPr>
            <p:custDataLst>
              <p:tags r:id="rId570"/>
            </p:custDataLst>
          </p:nvPr>
        </p:nvSpPr>
        <p:spPr bwMode="auto">
          <a:xfrm>
            <a:off x="6829415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23" name="矩形 7522">
            <a:extLst>
              <a:ext uri="{FF2B5EF4-FFF2-40B4-BE49-F238E27FC236}">
                <a16:creationId xmlns:a16="http://schemas.microsoft.com/office/drawing/2014/main" id="{693614B4-D318-445B-8C89-F1EAC51B86C9}"/>
              </a:ext>
            </a:extLst>
          </p:cNvPr>
          <p:cNvSpPr/>
          <p:nvPr>
            <p:custDataLst>
              <p:tags r:id="rId571"/>
            </p:custDataLst>
          </p:nvPr>
        </p:nvSpPr>
        <p:spPr bwMode="auto">
          <a:xfrm>
            <a:off x="6938760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35" name="矩形 7534">
            <a:extLst>
              <a:ext uri="{FF2B5EF4-FFF2-40B4-BE49-F238E27FC236}">
                <a16:creationId xmlns:a16="http://schemas.microsoft.com/office/drawing/2014/main" id="{64DF299B-B6A7-4BFD-AA70-85FC60B76969}"/>
              </a:ext>
            </a:extLst>
          </p:cNvPr>
          <p:cNvSpPr/>
          <p:nvPr>
            <p:custDataLst>
              <p:tags r:id="rId572"/>
            </p:custDataLst>
          </p:nvPr>
        </p:nvSpPr>
        <p:spPr bwMode="auto">
          <a:xfrm>
            <a:off x="7048106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36" name="矩形 7535">
            <a:extLst>
              <a:ext uri="{FF2B5EF4-FFF2-40B4-BE49-F238E27FC236}">
                <a16:creationId xmlns:a16="http://schemas.microsoft.com/office/drawing/2014/main" id="{8116B1FA-8135-4713-9EE0-FE5B2C50D1C7}"/>
              </a:ext>
            </a:extLst>
          </p:cNvPr>
          <p:cNvSpPr/>
          <p:nvPr>
            <p:custDataLst>
              <p:tags r:id="rId573"/>
            </p:custDataLst>
          </p:nvPr>
        </p:nvSpPr>
        <p:spPr bwMode="auto">
          <a:xfrm>
            <a:off x="7157452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37" name="矩形 7536">
            <a:extLst>
              <a:ext uri="{FF2B5EF4-FFF2-40B4-BE49-F238E27FC236}">
                <a16:creationId xmlns:a16="http://schemas.microsoft.com/office/drawing/2014/main" id="{0DCA36B5-5F91-46A6-B739-0D82BDC07097}"/>
              </a:ext>
            </a:extLst>
          </p:cNvPr>
          <p:cNvSpPr/>
          <p:nvPr>
            <p:custDataLst>
              <p:tags r:id="rId574"/>
            </p:custDataLst>
          </p:nvPr>
        </p:nvSpPr>
        <p:spPr bwMode="auto">
          <a:xfrm>
            <a:off x="7266797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38" name="矩形 7537">
            <a:extLst>
              <a:ext uri="{FF2B5EF4-FFF2-40B4-BE49-F238E27FC236}">
                <a16:creationId xmlns:a16="http://schemas.microsoft.com/office/drawing/2014/main" id="{5DC81349-5B86-4FC9-A0D5-1EAC9016C02A}"/>
              </a:ext>
            </a:extLst>
          </p:cNvPr>
          <p:cNvSpPr/>
          <p:nvPr>
            <p:custDataLst>
              <p:tags r:id="rId575"/>
            </p:custDataLst>
          </p:nvPr>
        </p:nvSpPr>
        <p:spPr bwMode="auto">
          <a:xfrm>
            <a:off x="7048106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39" name="矩形 7538">
            <a:extLst>
              <a:ext uri="{FF2B5EF4-FFF2-40B4-BE49-F238E27FC236}">
                <a16:creationId xmlns:a16="http://schemas.microsoft.com/office/drawing/2014/main" id="{6F86AA06-43A1-4F27-BDC5-C64AE12BC509}"/>
              </a:ext>
            </a:extLst>
          </p:cNvPr>
          <p:cNvSpPr/>
          <p:nvPr>
            <p:custDataLst>
              <p:tags r:id="rId576"/>
            </p:custDataLst>
          </p:nvPr>
        </p:nvSpPr>
        <p:spPr bwMode="auto">
          <a:xfrm>
            <a:off x="7157452" y="2106587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40" name="矩形 7539">
            <a:extLst>
              <a:ext uri="{FF2B5EF4-FFF2-40B4-BE49-F238E27FC236}">
                <a16:creationId xmlns:a16="http://schemas.microsoft.com/office/drawing/2014/main" id="{E28EEE14-EF1B-4A3C-B926-7418F164790D}"/>
              </a:ext>
            </a:extLst>
          </p:cNvPr>
          <p:cNvSpPr/>
          <p:nvPr>
            <p:custDataLst>
              <p:tags r:id="rId577"/>
            </p:custDataLst>
          </p:nvPr>
        </p:nvSpPr>
        <p:spPr bwMode="auto">
          <a:xfrm>
            <a:off x="7266797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41" name="矩形 7540">
            <a:extLst>
              <a:ext uri="{FF2B5EF4-FFF2-40B4-BE49-F238E27FC236}">
                <a16:creationId xmlns:a16="http://schemas.microsoft.com/office/drawing/2014/main" id="{3166E6EB-B68C-4CD4-A583-EE834A1FFAB1}"/>
              </a:ext>
            </a:extLst>
          </p:cNvPr>
          <p:cNvSpPr/>
          <p:nvPr>
            <p:custDataLst>
              <p:tags r:id="rId578"/>
            </p:custDataLst>
          </p:nvPr>
        </p:nvSpPr>
        <p:spPr bwMode="auto">
          <a:xfrm>
            <a:off x="7048106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42" name="矩形 7541">
            <a:extLst>
              <a:ext uri="{FF2B5EF4-FFF2-40B4-BE49-F238E27FC236}">
                <a16:creationId xmlns:a16="http://schemas.microsoft.com/office/drawing/2014/main" id="{016F144E-A0B3-4194-8416-713729441852}"/>
              </a:ext>
            </a:extLst>
          </p:cNvPr>
          <p:cNvSpPr/>
          <p:nvPr>
            <p:custDataLst>
              <p:tags r:id="rId579"/>
            </p:custDataLst>
          </p:nvPr>
        </p:nvSpPr>
        <p:spPr bwMode="auto">
          <a:xfrm>
            <a:off x="7157452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43" name="矩形 7542">
            <a:extLst>
              <a:ext uri="{FF2B5EF4-FFF2-40B4-BE49-F238E27FC236}">
                <a16:creationId xmlns:a16="http://schemas.microsoft.com/office/drawing/2014/main" id="{433F1181-6EDD-42BF-995F-8A63BC4206D6}"/>
              </a:ext>
            </a:extLst>
          </p:cNvPr>
          <p:cNvSpPr/>
          <p:nvPr>
            <p:custDataLst>
              <p:tags r:id="rId580"/>
            </p:custDataLst>
          </p:nvPr>
        </p:nvSpPr>
        <p:spPr bwMode="auto">
          <a:xfrm>
            <a:off x="7266797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55" name="矩形 7554">
            <a:extLst>
              <a:ext uri="{FF2B5EF4-FFF2-40B4-BE49-F238E27FC236}">
                <a16:creationId xmlns:a16="http://schemas.microsoft.com/office/drawing/2014/main" id="{975C6ACF-EC53-4296-940F-D853841BBB3C}"/>
              </a:ext>
            </a:extLst>
          </p:cNvPr>
          <p:cNvSpPr/>
          <p:nvPr>
            <p:custDataLst>
              <p:tags r:id="rId581"/>
            </p:custDataLst>
          </p:nvPr>
        </p:nvSpPr>
        <p:spPr bwMode="auto">
          <a:xfrm>
            <a:off x="7376142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56" name="矩形 7555">
            <a:extLst>
              <a:ext uri="{FF2B5EF4-FFF2-40B4-BE49-F238E27FC236}">
                <a16:creationId xmlns:a16="http://schemas.microsoft.com/office/drawing/2014/main" id="{DD44F170-4265-4824-BBE1-291D50BFBA6B}"/>
              </a:ext>
            </a:extLst>
          </p:cNvPr>
          <p:cNvSpPr/>
          <p:nvPr>
            <p:custDataLst>
              <p:tags r:id="rId582"/>
            </p:custDataLst>
          </p:nvPr>
        </p:nvSpPr>
        <p:spPr bwMode="auto">
          <a:xfrm>
            <a:off x="7485488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57" name="矩形 7556">
            <a:extLst>
              <a:ext uri="{FF2B5EF4-FFF2-40B4-BE49-F238E27FC236}">
                <a16:creationId xmlns:a16="http://schemas.microsoft.com/office/drawing/2014/main" id="{D967F7EC-F664-4C0A-831C-F60A19881771}"/>
              </a:ext>
            </a:extLst>
          </p:cNvPr>
          <p:cNvSpPr/>
          <p:nvPr>
            <p:custDataLst>
              <p:tags r:id="rId583"/>
            </p:custDataLst>
          </p:nvPr>
        </p:nvSpPr>
        <p:spPr bwMode="auto">
          <a:xfrm>
            <a:off x="7594833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58" name="矩形 7557">
            <a:extLst>
              <a:ext uri="{FF2B5EF4-FFF2-40B4-BE49-F238E27FC236}">
                <a16:creationId xmlns:a16="http://schemas.microsoft.com/office/drawing/2014/main" id="{71451658-A5B9-4280-BE33-FC74B228DB6D}"/>
              </a:ext>
            </a:extLst>
          </p:cNvPr>
          <p:cNvSpPr/>
          <p:nvPr>
            <p:custDataLst>
              <p:tags r:id="rId584"/>
            </p:custDataLst>
          </p:nvPr>
        </p:nvSpPr>
        <p:spPr bwMode="auto">
          <a:xfrm>
            <a:off x="7376142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59" name="矩形 7558">
            <a:extLst>
              <a:ext uri="{FF2B5EF4-FFF2-40B4-BE49-F238E27FC236}">
                <a16:creationId xmlns:a16="http://schemas.microsoft.com/office/drawing/2014/main" id="{B9FC12CB-6C1D-432E-A327-DC4E751E34A6}"/>
              </a:ext>
            </a:extLst>
          </p:cNvPr>
          <p:cNvSpPr/>
          <p:nvPr>
            <p:custDataLst>
              <p:tags r:id="rId585"/>
            </p:custDataLst>
          </p:nvPr>
        </p:nvSpPr>
        <p:spPr bwMode="auto">
          <a:xfrm>
            <a:off x="7485488" y="2106587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60" name="矩形 7559">
            <a:extLst>
              <a:ext uri="{FF2B5EF4-FFF2-40B4-BE49-F238E27FC236}">
                <a16:creationId xmlns:a16="http://schemas.microsoft.com/office/drawing/2014/main" id="{0B76C2CD-2252-4798-BB5A-8ED9F15DE0AB}"/>
              </a:ext>
            </a:extLst>
          </p:cNvPr>
          <p:cNvSpPr/>
          <p:nvPr>
            <p:custDataLst>
              <p:tags r:id="rId586"/>
            </p:custDataLst>
          </p:nvPr>
        </p:nvSpPr>
        <p:spPr bwMode="auto">
          <a:xfrm>
            <a:off x="7594833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61" name="矩形 7560">
            <a:extLst>
              <a:ext uri="{FF2B5EF4-FFF2-40B4-BE49-F238E27FC236}">
                <a16:creationId xmlns:a16="http://schemas.microsoft.com/office/drawing/2014/main" id="{17DF781E-8181-408D-8AD8-911052BB0E69}"/>
              </a:ext>
            </a:extLst>
          </p:cNvPr>
          <p:cNvSpPr/>
          <p:nvPr>
            <p:custDataLst>
              <p:tags r:id="rId587"/>
            </p:custDataLst>
          </p:nvPr>
        </p:nvSpPr>
        <p:spPr bwMode="auto">
          <a:xfrm>
            <a:off x="7376142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62" name="矩形 7561">
            <a:extLst>
              <a:ext uri="{FF2B5EF4-FFF2-40B4-BE49-F238E27FC236}">
                <a16:creationId xmlns:a16="http://schemas.microsoft.com/office/drawing/2014/main" id="{613E4E48-B4B6-41C0-82D2-ABC0B0D4D3B8}"/>
              </a:ext>
            </a:extLst>
          </p:cNvPr>
          <p:cNvSpPr/>
          <p:nvPr>
            <p:custDataLst>
              <p:tags r:id="rId588"/>
            </p:custDataLst>
          </p:nvPr>
        </p:nvSpPr>
        <p:spPr bwMode="auto">
          <a:xfrm>
            <a:off x="7485488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63" name="矩形 7562">
            <a:extLst>
              <a:ext uri="{FF2B5EF4-FFF2-40B4-BE49-F238E27FC236}">
                <a16:creationId xmlns:a16="http://schemas.microsoft.com/office/drawing/2014/main" id="{14F6E014-064B-44C7-B7A4-134C45E88AAE}"/>
              </a:ext>
            </a:extLst>
          </p:cNvPr>
          <p:cNvSpPr/>
          <p:nvPr>
            <p:custDataLst>
              <p:tags r:id="rId589"/>
            </p:custDataLst>
          </p:nvPr>
        </p:nvSpPr>
        <p:spPr bwMode="auto">
          <a:xfrm>
            <a:off x="7594833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5" name="矩形 7574">
            <a:extLst>
              <a:ext uri="{FF2B5EF4-FFF2-40B4-BE49-F238E27FC236}">
                <a16:creationId xmlns:a16="http://schemas.microsoft.com/office/drawing/2014/main" id="{F96BA9BC-98D8-47C6-BED6-E6835E89E384}"/>
              </a:ext>
            </a:extLst>
          </p:cNvPr>
          <p:cNvSpPr/>
          <p:nvPr>
            <p:custDataLst>
              <p:tags r:id="rId590"/>
            </p:custDataLst>
          </p:nvPr>
        </p:nvSpPr>
        <p:spPr bwMode="auto">
          <a:xfrm>
            <a:off x="7704179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6" name="矩形 7575">
            <a:extLst>
              <a:ext uri="{FF2B5EF4-FFF2-40B4-BE49-F238E27FC236}">
                <a16:creationId xmlns:a16="http://schemas.microsoft.com/office/drawing/2014/main" id="{6B23DA61-2E9A-4BFB-9812-42C23ECCD8B6}"/>
              </a:ext>
            </a:extLst>
          </p:cNvPr>
          <p:cNvSpPr/>
          <p:nvPr>
            <p:custDataLst>
              <p:tags r:id="rId591"/>
            </p:custDataLst>
          </p:nvPr>
        </p:nvSpPr>
        <p:spPr bwMode="auto">
          <a:xfrm>
            <a:off x="7813524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7" name="矩形 7576">
            <a:extLst>
              <a:ext uri="{FF2B5EF4-FFF2-40B4-BE49-F238E27FC236}">
                <a16:creationId xmlns:a16="http://schemas.microsoft.com/office/drawing/2014/main" id="{3911EEBF-E6F6-46ED-8C07-023507EC5BFC}"/>
              </a:ext>
            </a:extLst>
          </p:cNvPr>
          <p:cNvSpPr/>
          <p:nvPr>
            <p:custDataLst>
              <p:tags r:id="rId592"/>
            </p:custDataLst>
          </p:nvPr>
        </p:nvSpPr>
        <p:spPr bwMode="auto">
          <a:xfrm>
            <a:off x="7922870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8" name="矩形 7577">
            <a:extLst>
              <a:ext uri="{FF2B5EF4-FFF2-40B4-BE49-F238E27FC236}">
                <a16:creationId xmlns:a16="http://schemas.microsoft.com/office/drawing/2014/main" id="{E9837660-1DAC-4979-B919-75A2AAB09300}"/>
              </a:ext>
            </a:extLst>
          </p:cNvPr>
          <p:cNvSpPr/>
          <p:nvPr>
            <p:custDataLst>
              <p:tags r:id="rId593"/>
            </p:custDataLst>
          </p:nvPr>
        </p:nvSpPr>
        <p:spPr bwMode="auto">
          <a:xfrm>
            <a:off x="7704179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9" name="矩形 7578">
            <a:extLst>
              <a:ext uri="{FF2B5EF4-FFF2-40B4-BE49-F238E27FC236}">
                <a16:creationId xmlns:a16="http://schemas.microsoft.com/office/drawing/2014/main" id="{2EEE9A4C-0BBA-4324-9639-C3D35F6FB89F}"/>
              </a:ext>
            </a:extLst>
          </p:cNvPr>
          <p:cNvSpPr/>
          <p:nvPr>
            <p:custDataLst>
              <p:tags r:id="rId594"/>
            </p:custDataLst>
          </p:nvPr>
        </p:nvSpPr>
        <p:spPr bwMode="auto">
          <a:xfrm>
            <a:off x="7813524" y="2434623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0" name="矩形 7579">
            <a:extLst>
              <a:ext uri="{FF2B5EF4-FFF2-40B4-BE49-F238E27FC236}">
                <a16:creationId xmlns:a16="http://schemas.microsoft.com/office/drawing/2014/main" id="{24466430-D34A-4C73-B083-7329CA14A188}"/>
              </a:ext>
            </a:extLst>
          </p:cNvPr>
          <p:cNvSpPr/>
          <p:nvPr>
            <p:custDataLst>
              <p:tags r:id="rId595"/>
            </p:custDataLst>
          </p:nvPr>
        </p:nvSpPr>
        <p:spPr bwMode="auto">
          <a:xfrm>
            <a:off x="7922870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1" name="矩形 7580">
            <a:extLst>
              <a:ext uri="{FF2B5EF4-FFF2-40B4-BE49-F238E27FC236}">
                <a16:creationId xmlns:a16="http://schemas.microsoft.com/office/drawing/2014/main" id="{E8866FE4-1563-4194-92B1-33DAC3A732FD}"/>
              </a:ext>
            </a:extLst>
          </p:cNvPr>
          <p:cNvSpPr/>
          <p:nvPr>
            <p:custDataLst>
              <p:tags r:id="rId596"/>
            </p:custDataLst>
          </p:nvPr>
        </p:nvSpPr>
        <p:spPr bwMode="auto">
          <a:xfrm>
            <a:off x="7704179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2" name="矩形 7581">
            <a:extLst>
              <a:ext uri="{FF2B5EF4-FFF2-40B4-BE49-F238E27FC236}">
                <a16:creationId xmlns:a16="http://schemas.microsoft.com/office/drawing/2014/main" id="{9C0A8E20-3798-445F-B442-4E4A4671766F}"/>
              </a:ext>
            </a:extLst>
          </p:cNvPr>
          <p:cNvSpPr/>
          <p:nvPr>
            <p:custDataLst>
              <p:tags r:id="rId597"/>
            </p:custDataLst>
          </p:nvPr>
        </p:nvSpPr>
        <p:spPr bwMode="auto">
          <a:xfrm>
            <a:off x="7813524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3" name="矩形 7582">
            <a:extLst>
              <a:ext uri="{FF2B5EF4-FFF2-40B4-BE49-F238E27FC236}">
                <a16:creationId xmlns:a16="http://schemas.microsoft.com/office/drawing/2014/main" id="{276D0C18-22CF-47FB-8B12-8BEBAE7B20F5}"/>
              </a:ext>
            </a:extLst>
          </p:cNvPr>
          <p:cNvSpPr/>
          <p:nvPr>
            <p:custDataLst>
              <p:tags r:id="rId598"/>
            </p:custDataLst>
          </p:nvPr>
        </p:nvSpPr>
        <p:spPr bwMode="auto">
          <a:xfrm>
            <a:off x="7922870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95" name="矩形 7594">
            <a:extLst>
              <a:ext uri="{FF2B5EF4-FFF2-40B4-BE49-F238E27FC236}">
                <a16:creationId xmlns:a16="http://schemas.microsoft.com/office/drawing/2014/main" id="{22D9E3D7-BC6A-4034-90A5-D5B303D264BD}"/>
              </a:ext>
            </a:extLst>
          </p:cNvPr>
          <p:cNvSpPr/>
          <p:nvPr>
            <p:custDataLst>
              <p:tags r:id="rId599"/>
            </p:custDataLst>
          </p:nvPr>
        </p:nvSpPr>
        <p:spPr bwMode="auto">
          <a:xfrm>
            <a:off x="8360252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96" name="矩形 7595">
            <a:extLst>
              <a:ext uri="{FF2B5EF4-FFF2-40B4-BE49-F238E27FC236}">
                <a16:creationId xmlns:a16="http://schemas.microsoft.com/office/drawing/2014/main" id="{955C0508-4C90-443F-8969-4C2F8671AB56}"/>
              </a:ext>
            </a:extLst>
          </p:cNvPr>
          <p:cNvSpPr/>
          <p:nvPr>
            <p:custDataLst>
              <p:tags r:id="rId600"/>
            </p:custDataLst>
          </p:nvPr>
        </p:nvSpPr>
        <p:spPr bwMode="auto">
          <a:xfrm>
            <a:off x="8469597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97" name="矩形 7596">
            <a:extLst>
              <a:ext uri="{FF2B5EF4-FFF2-40B4-BE49-F238E27FC236}">
                <a16:creationId xmlns:a16="http://schemas.microsoft.com/office/drawing/2014/main" id="{5CFD2018-93A5-470B-A809-D5C0FB0C66B1}"/>
              </a:ext>
            </a:extLst>
          </p:cNvPr>
          <p:cNvSpPr/>
          <p:nvPr>
            <p:custDataLst>
              <p:tags r:id="rId601"/>
            </p:custDataLst>
          </p:nvPr>
        </p:nvSpPr>
        <p:spPr bwMode="auto">
          <a:xfrm>
            <a:off x="8578943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98" name="矩形 7597">
            <a:extLst>
              <a:ext uri="{FF2B5EF4-FFF2-40B4-BE49-F238E27FC236}">
                <a16:creationId xmlns:a16="http://schemas.microsoft.com/office/drawing/2014/main" id="{9DB6DB07-816B-4B17-96C6-E7D0E849D4AE}"/>
              </a:ext>
            </a:extLst>
          </p:cNvPr>
          <p:cNvSpPr/>
          <p:nvPr>
            <p:custDataLst>
              <p:tags r:id="rId602"/>
            </p:custDataLst>
          </p:nvPr>
        </p:nvSpPr>
        <p:spPr bwMode="auto">
          <a:xfrm>
            <a:off x="8360252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99" name="矩形 7598">
            <a:extLst>
              <a:ext uri="{FF2B5EF4-FFF2-40B4-BE49-F238E27FC236}">
                <a16:creationId xmlns:a16="http://schemas.microsoft.com/office/drawing/2014/main" id="{4C471B23-912E-434A-99B7-D1493F1D0F4D}"/>
              </a:ext>
            </a:extLst>
          </p:cNvPr>
          <p:cNvSpPr/>
          <p:nvPr>
            <p:custDataLst>
              <p:tags r:id="rId603"/>
            </p:custDataLst>
          </p:nvPr>
        </p:nvSpPr>
        <p:spPr bwMode="auto">
          <a:xfrm>
            <a:off x="8469597" y="2434623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00" name="矩形 7599">
            <a:extLst>
              <a:ext uri="{FF2B5EF4-FFF2-40B4-BE49-F238E27FC236}">
                <a16:creationId xmlns:a16="http://schemas.microsoft.com/office/drawing/2014/main" id="{048164DF-9BCB-445D-A214-BA897B40E513}"/>
              </a:ext>
            </a:extLst>
          </p:cNvPr>
          <p:cNvSpPr/>
          <p:nvPr>
            <p:custDataLst>
              <p:tags r:id="rId604"/>
            </p:custDataLst>
          </p:nvPr>
        </p:nvSpPr>
        <p:spPr bwMode="auto">
          <a:xfrm>
            <a:off x="8578943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01" name="矩形 7600">
            <a:extLst>
              <a:ext uri="{FF2B5EF4-FFF2-40B4-BE49-F238E27FC236}">
                <a16:creationId xmlns:a16="http://schemas.microsoft.com/office/drawing/2014/main" id="{3EAFB065-E783-4711-A03B-7B0714005A79}"/>
              </a:ext>
            </a:extLst>
          </p:cNvPr>
          <p:cNvSpPr/>
          <p:nvPr>
            <p:custDataLst>
              <p:tags r:id="rId605"/>
            </p:custDataLst>
          </p:nvPr>
        </p:nvSpPr>
        <p:spPr bwMode="auto">
          <a:xfrm>
            <a:off x="8360252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02" name="矩形 7601">
            <a:extLst>
              <a:ext uri="{FF2B5EF4-FFF2-40B4-BE49-F238E27FC236}">
                <a16:creationId xmlns:a16="http://schemas.microsoft.com/office/drawing/2014/main" id="{41F310FF-39AF-44FE-9980-D2FCBB6101B1}"/>
              </a:ext>
            </a:extLst>
          </p:cNvPr>
          <p:cNvSpPr/>
          <p:nvPr>
            <p:custDataLst>
              <p:tags r:id="rId606"/>
            </p:custDataLst>
          </p:nvPr>
        </p:nvSpPr>
        <p:spPr bwMode="auto">
          <a:xfrm>
            <a:off x="8469597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03" name="矩形 7602">
            <a:extLst>
              <a:ext uri="{FF2B5EF4-FFF2-40B4-BE49-F238E27FC236}">
                <a16:creationId xmlns:a16="http://schemas.microsoft.com/office/drawing/2014/main" id="{B7EB663F-1D5C-4DAD-B085-48950F5801E5}"/>
              </a:ext>
            </a:extLst>
          </p:cNvPr>
          <p:cNvSpPr/>
          <p:nvPr>
            <p:custDataLst>
              <p:tags r:id="rId607"/>
            </p:custDataLst>
          </p:nvPr>
        </p:nvSpPr>
        <p:spPr bwMode="auto">
          <a:xfrm>
            <a:off x="8578943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15" name="矩形 7614">
            <a:extLst>
              <a:ext uri="{FF2B5EF4-FFF2-40B4-BE49-F238E27FC236}">
                <a16:creationId xmlns:a16="http://schemas.microsoft.com/office/drawing/2014/main" id="{A7BD747C-F234-4E29-BC1F-15D08202EAF9}"/>
              </a:ext>
            </a:extLst>
          </p:cNvPr>
          <p:cNvSpPr/>
          <p:nvPr>
            <p:custDataLst>
              <p:tags r:id="rId608"/>
            </p:custDataLst>
          </p:nvPr>
        </p:nvSpPr>
        <p:spPr bwMode="auto">
          <a:xfrm>
            <a:off x="7704179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16" name="矩形 7615">
            <a:extLst>
              <a:ext uri="{FF2B5EF4-FFF2-40B4-BE49-F238E27FC236}">
                <a16:creationId xmlns:a16="http://schemas.microsoft.com/office/drawing/2014/main" id="{DF29C366-8791-419A-A4A6-7E1234AE7BD8}"/>
              </a:ext>
            </a:extLst>
          </p:cNvPr>
          <p:cNvSpPr/>
          <p:nvPr>
            <p:custDataLst>
              <p:tags r:id="rId609"/>
            </p:custDataLst>
          </p:nvPr>
        </p:nvSpPr>
        <p:spPr bwMode="auto">
          <a:xfrm>
            <a:off x="7813524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17" name="矩形 7616">
            <a:extLst>
              <a:ext uri="{FF2B5EF4-FFF2-40B4-BE49-F238E27FC236}">
                <a16:creationId xmlns:a16="http://schemas.microsoft.com/office/drawing/2014/main" id="{005F70C8-CCAB-430C-9027-D639C5CC7475}"/>
              </a:ext>
            </a:extLst>
          </p:cNvPr>
          <p:cNvSpPr/>
          <p:nvPr>
            <p:custDataLst>
              <p:tags r:id="rId610"/>
            </p:custDataLst>
          </p:nvPr>
        </p:nvSpPr>
        <p:spPr bwMode="auto">
          <a:xfrm>
            <a:off x="7922870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18" name="矩形 7617">
            <a:extLst>
              <a:ext uri="{FF2B5EF4-FFF2-40B4-BE49-F238E27FC236}">
                <a16:creationId xmlns:a16="http://schemas.microsoft.com/office/drawing/2014/main" id="{6323229B-7EC1-4862-A856-770B308B70FC}"/>
              </a:ext>
            </a:extLst>
          </p:cNvPr>
          <p:cNvSpPr/>
          <p:nvPr>
            <p:custDataLst>
              <p:tags r:id="rId611"/>
            </p:custDataLst>
          </p:nvPr>
        </p:nvSpPr>
        <p:spPr bwMode="auto">
          <a:xfrm>
            <a:off x="7704179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19" name="矩形 7618">
            <a:extLst>
              <a:ext uri="{FF2B5EF4-FFF2-40B4-BE49-F238E27FC236}">
                <a16:creationId xmlns:a16="http://schemas.microsoft.com/office/drawing/2014/main" id="{BEFFB7AA-6866-42AC-AD47-15E9D8E50E30}"/>
              </a:ext>
            </a:extLst>
          </p:cNvPr>
          <p:cNvSpPr/>
          <p:nvPr>
            <p:custDataLst>
              <p:tags r:id="rId612"/>
            </p:custDataLst>
          </p:nvPr>
        </p:nvSpPr>
        <p:spPr bwMode="auto">
          <a:xfrm>
            <a:off x="7813524" y="2762660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20" name="矩形 7619">
            <a:extLst>
              <a:ext uri="{FF2B5EF4-FFF2-40B4-BE49-F238E27FC236}">
                <a16:creationId xmlns:a16="http://schemas.microsoft.com/office/drawing/2014/main" id="{64A16A75-D4E3-4788-AAC0-1CF6603B902C}"/>
              </a:ext>
            </a:extLst>
          </p:cNvPr>
          <p:cNvSpPr/>
          <p:nvPr>
            <p:custDataLst>
              <p:tags r:id="rId613"/>
            </p:custDataLst>
          </p:nvPr>
        </p:nvSpPr>
        <p:spPr bwMode="auto">
          <a:xfrm>
            <a:off x="7922870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21" name="矩形 7620">
            <a:extLst>
              <a:ext uri="{FF2B5EF4-FFF2-40B4-BE49-F238E27FC236}">
                <a16:creationId xmlns:a16="http://schemas.microsoft.com/office/drawing/2014/main" id="{D0EAC5E5-70DB-4B07-94EB-17AF30E109EF}"/>
              </a:ext>
            </a:extLst>
          </p:cNvPr>
          <p:cNvSpPr/>
          <p:nvPr>
            <p:custDataLst>
              <p:tags r:id="rId614"/>
            </p:custDataLst>
          </p:nvPr>
        </p:nvSpPr>
        <p:spPr bwMode="auto">
          <a:xfrm>
            <a:off x="7704179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22" name="矩形 7621">
            <a:extLst>
              <a:ext uri="{FF2B5EF4-FFF2-40B4-BE49-F238E27FC236}">
                <a16:creationId xmlns:a16="http://schemas.microsoft.com/office/drawing/2014/main" id="{51E473E2-1CFF-4628-9910-28F2A207FA83}"/>
              </a:ext>
            </a:extLst>
          </p:cNvPr>
          <p:cNvSpPr/>
          <p:nvPr>
            <p:custDataLst>
              <p:tags r:id="rId615"/>
            </p:custDataLst>
          </p:nvPr>
        </p:nvSpPr>
        <p:spPr bwMode="auto">
          <a:xfrm>
            <a:off x="7813524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23" name="矩形 7622">
            <a:extLst>
              <a:ext uri="{FF2B5EF4-FFF2-40B4-BE49-F238E27FC236}">
                <a16:creationId xmlns:a16="http://schemas.microsoft.com/office/drawing/2014/main" id="{07E7F5B0-87AF-496F-8272-9892B8E4603E}"/>
              </a:ext>
            </a:extLst>
          </p:cNvPr>
          <p:cNvSpPr/>
          <p:nvPr>
            <p:custDataLst>
              <p:tags r:id="rId616"/>
            </p:custDataLst>
          </p:nvPr>
        </p:nvSpPr>
        <p:spPr bwMode="auto">
          <a:xfrm>
            <a:off x="7922870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35" name="矩形 7634">
            <a:extLst>
              <a:ext uri="{FF2B5EF4-FFF2-40B4-BE49-F238E27FC236}">
                <a16:creationId xmlns:a16="http://schemas.microsoft.com/office/drawing/2014/main" id="{C60FDE49-CCBA-45A0-A486-E8491F0D1A16}"/>
              </a:ext>
            </a:extLst>
          </p:cNvPr>
          <p:cNvSpPr/>
          <p:nvPr>
            <p:custDataLst>
              <p:tags r:id="rId617"/>
            </p:custDataLst>
          </p:nvPr>
        </p:nvSpPr>
        <p:spPr bwMode="auto">
          <a:xfrm>
            <a:off x="8032215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36" name="矩形 7635">
            <a:extLst>
              <a:ext uri="{FF2B5EF4-FFF2-40B4-BE49-F238E27FC236}">
                <a16:creationId xmlns:a16="http://schemas.microsoft.com/office/drawing/2014/main" id="{E84C9672-4CE2-4E15-8B35-97F1AC073ADA}"/>
              </a:ext>
            </a:extLst>
          </p:cNvPr>
          <p:cNvSpPr/>
          <p:nvPr>
            <p:custDataLst>
              <p:tags r:id="rId618"/>
            </p:custDataLst>
          </p:nvPr>
        </p:nvSpPr>
        <p:spPr bwMode="auto">
          <a:xfrm>
            <a:off x="8141561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37" name="矩形 7636">
            <a:extLst>
              <a:ext uri="{FF2B5EF4-FFF2-40B4-BE49-F238E27FC236}">
                <a16:creationId xmlns:a16="http://schemas.microsoft.com/office/drawing/2014/main" id="{FB17BF4D-941F-42F6-887D-6FBABB8340F4}"/>
              </a:ext>
            </a:extLst>
          </p:cNvPr>
          <p:cNvSpPr/>
          <p:nvPr>
            <p:custDataLst>
              <p:tags r:id="rId619"/>
            </p:custDataLst>
          </p:nvPr>
        </p:nvSpPr>
        <p:spPr bwMode="auto">
          <a:xfrm>
            <a:off x="8250906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38" name="矩形 7637">
            <a:extLst>
              <a:ext uri="{FF2B5EF4-FFF2-40B4-BE49-F238E27FC236}">
                <a16:creationId xmlns:a16="http://schemas.microsoft.com/office/drawing/2014/main" id="{B0E9C380-0277-46F9-8357-60C796C8FD99}"/>
              </a:ext>
            </a:extLst>
          </p:cNvPr>
          <p:cNvSpPr/>
          <p:nvPr>
            <p:custDataLst>
              <p:tags r:id="rId620"/>
            </p:custDataLst>
          </p:nvPr>
        </p:nvSpPr>
        <p:spPr bwMode="auto">
          <a:xfrm>
            <a:off x="8032215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39" name="矩形 7638">
            <a:extLst>
              <a:ext uri="{FF2B5EF4-FFF2-40B4-BE49-F238E27FC236}">
                <a16:creationId xmlns:a16="http://schemas.microsoft.com/office/drawing/2014/main" id="{E1B4747F-0264-4CA4-BA5A-A22404D7C4FC}"/>
              </a:ext>
            </a:extLst>
          </p:cNvPr>
          <p:cNvSpPr/>
          <p:nvPr>
            <p:custDataLst>
              <p:tags r:id="rId621"/>
            </p:custDataLst>
          </p:nvPr>
        </p:nvSpPr>
        <p:spPr bwMode="auto">
          <a:xfrm>
            <a:off x="8141561" y="2762660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40" name="矩形 7639">
            <a:extLst>
              <a:ext uri="{FF2B5EF4-FFF2-40B4-BE49-F238E27FC236}">
                <a16:creationId xmlns:a16="http://schemas.microsoft.com/office/drawing/2014/main" id="{21E4E8DB-C5E2-468C-AEF3-2CEAA3428C72}"/>
              </a:ext>
            </a:extLst>
          </p:cNvPr>
          <p:cNvSpPr/>
          <p:nvPr>
            <p:custDataLst>
              <p:tags r:id="rId622"/>
            </p:custDataLst>
          </p:nvPr>
        </p:nvSpPr>
        <p:spPr bwMode="auto">
          <a:xfrm>
            <a:off x="8250906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41" name="矩形 7640">
            <a:extLst>
              <a:ext uri="{FF2B5EF4-FFF2-40B4-BE49-F238E27FC236}">
                <a16:creationId xmlns:a16="http://schemas.microsoft.com/office/drawing/2014/main" id="{6520144F-E558-4583-9C97-B87C56183103}"/>
              </a:ext>
            </a:extLst>
          </p:cNvPr>
          <p:cNvSpPr/>
          <p:nvPr>
            <p:custDataLst>
              <p:tags r:id="rId623"/>
            </p:custDataLst>
          </p:nvPr>
        </p:nvSpPr>
        <p:spPr bwMode="auto">
          <a:xfrm>
            <a:off x="8032215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42" name="矩形 7641">
            <a:extLst>
              <a:ext uri="{FF2B5EF4-FFF2-40B4-BE49-F238E27FC236}">
                <a16:creationId xmlns:a16="http://schemas.microsoft.com/office/drawing/2014/main" id="{BDEC8CFE-8354-4A6A-84CD-23F8E533C591}"/>
              </a:ext>
            </a:extLst>
          </p:cNvPr>
          <p:cNvSpPr/>
          <p:nvPr>
            <p:custDataLst>
              <p:tags r:id="rId624"/>
            </p:custDataLst>
          </p:nvPr>
        </p:nvSpPr>
        <p:spPr bwMode="auto">
          <a:xfrm>
            <a:off x="8141561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43" name="矩形 7642">
            <a:extLst>
              <a:ext uri="{FF2B5EF4-FFF2-40B4-BE49-F238E27FC236}">
                <a16:creationId xmlns:a16="http://schemas.microsoft.com/office/drawing/2014/main" id="{9838BD61-78DD-4835-B16E-70D3E0334EC2}"/>
              </a:ext>
            </a:extLst>
          </p:cNvPr>
          <p:cNvSpPr/>
          <p:nvPr>
            <p:custDataLst>
              <p:tags r:id="rId625"/>
            </p:custDataLst>
          </p:nvPr>
        </p:nvSpPr>
        <p:spPr bwMode="auto">
          <a:xfrm>
            <a:off x="8250906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55" name="矩形 7654">
            <a:extLst>
              <a:ext uri="{FF2B5EF4-FFF2-40B4-BE49-F238E27FC236}">
                <a16:creationId xmlns:a16="http://schemas.microsoft.com/office/drawing/2014/main" id="{5DB351DB-6E3D-4F10-B44B-EDA4C4C442A8}"/>
              </a:ext>
            </a:extLst>
          </p:cNvPr>
          <p:cNvSpPr/>
          <p:nvPr>
            <p:custDataLst>
              <p:tags r:id="rId626"/>
            </p:custDataLst>
          </p:nvPr>
        </p:nvSpPr>
        <p:spPr bwMode="auto">
          <a:xfrm>
            <a:off x="8360252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56" name="矩形 7655">
            <a:extLst>
              <a:ext uri="{FF2B5EF4-FFF2-40B4-BE49-F238E27FC236}">
                <a16:creationId xmlns:a16="http://schemas.microsoft.com/office/drawing/2014/main" id="{EC4E3FD6-98DA-4730-964A-24C0AE0D3D6E}"/>
              </a:ext>
            </a:extLst>
          </p:cNvPr>
          <p:cNvSpPr/>
          <p:nvPr>
            <p:custDataLst>
              <p:tags r:id="rId627"/>
            </p:custDataLst>
          </p:nvPr>
        </p:nvSpPr>
        <p:spPr bwMode="auto">
          <a:xfrm>
            <a:off x="8469597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57" name="矩形 7656">
            <a:extLst>
              <a:ext uri="{FF2B5EF4-FFF2-40B4-BE49-F238E27FC236}">
                <a16:creationId xmlns:a16="http://schemas.microsoft.com/office/drawing/2014/main" id="{E5B05FB4-4335-4021-BC8C-5D032B97CCC7}"/>
              </a:ext>
            </a:extLst>
          </p:cNvPr>
          <p:cNvSpPr/>
          <p:nvPr>
            <p:custDataLst>
              <p:tags r:id="rId628"/>
            </p:custDataLst>
          </p:nvPr>
        </p:nvSpPr>
        <p:spPr bwMode="auto">
          <a:xfrm>
            <a:off x="8578943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58" name="矩形 7657">
            <a:extLst>
              <a:ext uri="{FF2B5EF4-FFF2-40B4-BE49-F238E27FC236}">
                <a16:creationId xmlns:a16="http://schemas.microsoft.com/office/drawing/2014/main" id="{6E953FE1-E06E-468E-8F52-DBEABE5117A2}"/>
              </a:ext>
            </a:extLst>
          </p:cNvPr>
          <p:cNvSpPr/>
          <p:nvPr>
            <p:custDataLst>
              <p:tags r:id="rId629"/>
            </p:custDataLst>
          </p:nvPr>
        </p:nvSpPr>
        <p:spPr bwMode="auto">
          <a:xfrm>
            <a:off x="8360252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59" name="矩形 7658">
            <a:extLst>
              <a:ext uri="{FF2B5EF4-FFF2-40B4-BE49-F238E27FC236}">
                <a16:creationId xmlns:a16="http://schemas.microsoft.com/office/drawing/2014/main" id="{A1319E54-1C4C-4EA9-8A10-BFD3EAC00267}"/>
              </a:ext>
            </a:extLst>
          </p:cNvPr>
          <p:cNvSpPr/>
          <p:nvPr>
            <p:custDataLst>
              <p:tags r:id="rId630"/>
            </p:custDataLst>
          </p:nvPr>
        </p:nvSpPr>
        <p:spPr bwMode="auto">
          <a:xfrm>
            <a:off x="8469597" y="2762660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60" name="矩形 7659">
            <a:extLst>
              <a:ext uri="{FF2B5EF4-FFF2-40B4-BE49-F238E27FC236}">
                <a16:creationId xmlns:a16="http://schemas.microsoft.com/office/drawing/2014/main" id="{AFECCC4D-BB7A-4047-AB39-96425BAC3F95}"/>
              </a:ext>
            </a:extLst>
          </p:cNvPr>
          <p:cNvSpPr/>
          <p:nvPr>
            <p:custDataLst>
              <p:tags r:id="rId631"/>
            </p:custDataLst>
          </p:nvPr>
        </p:nvSpPr>
        <p:spPr bwMode="auto">
          <a:xfrm>
            <a:off x="8578943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61" name="矩形 7660">
            <a:extLst>
              <a:ext uri="{FF2B5EF4-FFF2-40B4-BE49-F238E27FC236}">
                <a16:creationId xmlns:a16="http://schemas.microsoft.com/office/drawing/2014/main" id="{70B79FA3-5C62-41BD-A43A-FE25DB4F2B1E}"/>
              </a:ext>
            </a:extLst>
          </p:cNvPr>
          <p:cNvSpPr/>
          <p:nvPr>
            <p:custDataLst>
              <p:tags r:id="rId632"/>
            </p:custDataLst>
          </p:nvPr>
        </p:nvSpPr>
        <p:spPr bwMode="auto">
          <a:xfrm>
            <a:off x="8360252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62" name="矩形 7661">
            <a:extLst>
              <a:ext uri="{FF2B5EF4-FFF2-40B4-BE49-F238E27FC236}">
                <a16:creationId xmlns:a16="http://schemas.microsoft.com/office/drawing/2014/main" id="{01EB277B-6BA6-42D1-91A1-AA43B60993E5}"/>
              </a:ext>
            </a:extLst>
          </p:cNvPr>
          <p:cNvSpPr/>
          <p:nvPr>
            <p:custDataLst>
              <p:tags r:id="rId633"/>
            </p:custDataLst>
          </p:nvPr>
        </p:nvSpPr>
        <p:spPr bwMode="auto">
          <a:xfrm>
            <a:off x="8469597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63" name="矩形 7662">
            <a:extLst>
              <a:ext uri="{FF2B5EF4-FFF2-40B4-BE49-F238E27FC236}">
                <a16:creationId xmlns:a16="http://schemas.microsoft.com/office/drawing/2014/main" id="{B1756350-957A-4608-97B7-87C352CB19C5}"/>
              </a:ext>
            </a:extLst>
          </p:cNvPr>
          <p:cNvSpPr/>
          <p:nvPr>
            <p:custDataLst>
              <p:tags r:id="rId634"/>
            </p:custDataLst>
          </p:nvPr>
        </p:nvSpPr>
        <p:spPr bwMode="auto">
          <a:xfrm>
            <a:off x="8578943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75" name="矩形 7674">
            <a:extLst>
              <a:ext uri="{FF2B5EF4-FFF2-40B4-BE49-F238E27FC236}">
                <a16:creationId xmlns:a16="http://schemas.microsoft.com/office/drawing/2014/main" id="{CED963D7-F390-47DD-8399-9B82D703184B}"/>
              </a:ext>
            </a:extLst>
          </p:cNvPr>
          <p:cNvSpPr/>
          <p:nvPr>
            <p:custDataLst>
              <p:tags r:id="rId635"/>
            </p:custDataLst>
          </p:nvPr>
        </p:nvSpPr>
        <p:spPr bwMode="auto">
          <a:xfrm>
            <a:off x="7704179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76" name="矩形 7675">
            <a:extLst>
              <a:ext uri="{FF2B5EF4-FFF2-40B4-BE49-F238E27FC236}">
                <a16:creationId xmlns:a16="http://schemas.microsoft.com/office/drawing/2014/main" id="{141A7C42-244C-4EEB-BBED-343E831D09EB}"/>
              </a:ext>
            </a:extLst>
          </p:cNvPr>
          <p:cNvSpPr/>
          <p:nvPr>
            <p:custDataLst>
              <p:tags r:id="rId636"/>
            </p:custDataLst>
          </p:nvPr>
        </p:nvSpPr>
        <p:spPr bwMode="auto">
          <a:xfrm>
            <a:off x="7813524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77" name="矩形 7676">
            <a:extLst>
              <a:ext uri="{FF2B5EF4-FFF2-40B4-BE49-F238E27FC236}">
                <a16:creationId xmlns:a16="http://schemas.microsoft.com/office/drawing/2014/main" id="{80437858-A7DA-4CD9-974C-B6D04C71FBD8}"/>
              </a:ext>
            </a:extLst>
          </p:cNvPr>
          <p:cNvSpPr/>
          <p:nvPr>
            <p:custDataLst>
              <p:tags r:id="rId637"/>
            </p:custDataLst>
          </p:nvPr>
        </p:nvSpPr>
        <p:spPr bwMode="auto">
          <a:xfrm>
            <a:off x="7922870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78" name="矩形 7677">
            <a:extLst>
              <a:ext uri="{FF2B5EF4-FFF2-40B4-BE49-F238E27FC236}">
                <a16:creationId xmlns:a16="http://schemas.microsoft.com/office/drawing/2014/main" id="{227F84AA-1B2D-451C-BD07-CD6E128FFAFF}"/>
              </a:ext>
            </a:extLst>
          </p:cNvPr>
          <p:cNvSpPr/>
          <p:nvPr>
            <p:custDataLst>
              <p:tags r:id="rId638"/>
            </p:custDataLst>
          </p:nvPr>
        </p:nvSpPr>
        <p:spPr bwMode="auto">
          <a:xfrm>
            <a:off x="7704179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79" name="矩形 7678">
            <a:extLst>
              <a:ext uri="{FF2B5EF4-FFF2-40B4-BE49-F238E27FC236}">
                <a16:creationId xmlns:a16="http://schemas.microsoft.com/office/drawing/2014/main" id="{AC26B7A6-C7DF-4215-BD4F-C78E003D29AF}"/>
              </a:ext>
            </a:extLst>
          </p:cNvPr>
          <p:cNvSpPr/>
          <p:nvPr>
            <p:custDataLst>
              <p:tags r:id="rId639"/>
            </p:custDataLst>
          </p:nvPr>
        </p:nvSpPr>
        <p:spPr bwMode="auto">
          <a:xfrm>
            <a:off x="7813524" y="2106587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80" name="矩形 7679">
            <a:extLst>
              <a:ext uri="{FF2B5EF4-FFF2-40B4-BE49-F238E27FC236}">
                <a16:creationId xmlns:a16="http://schemas.microsoft.com/office/drawing/2014/main" id="{21119C26-AEA8-4531-A471-57C631571789}"/>
              </a:ext>
            </a:extLst>
          </p:cNvPr>
          <p:cNvSpPr/>
          <p:nvPr>
            <p:custDataLst>
              <p:tags r:id="rId640"/>
            </p:custDataLst>
          </p:nvPr>
        </p:nvSpPr>
        <p:spPr bwMode="auto">
          <a:xfrm>
            <a:off x="7922870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81" name="矩形 7680">
            <a:extLst>
              <a:ext uri="{FF2B5EF4-FFF2-40B4-BE49-F238E27FC236}">
                <a16:creationId xmlns:a16="http://schemas.microsoft.com/office/drawing/2014/main" id="{1DF91A23-7969-4ADA-9FCE-9137A6E532E0}"/>
              </a:ext>
            </a:extLst>
          </p:cNvPr>
          <p:cNvSpPr/>
          <p:nvPr>
            <p:custDataLst>
              <p:tags r:id="rId641"/>
            </p:custDataLst>
          </p:nvPr>
        </p:nvSpPr>
        <p:spPr bwMode="auto">
          <a:xfrm>
            <a:off x="7704179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82" name="矩形 7681">
            <a:extLst>
              <a:ext uri="{FF2B5EF4-FFF2-40B4-BE49-F238E27FC236}">
                <a16:creationId xmlns:a16="http://schemas.microsoft.com/office/drawing/2014/main" id="{77F5DEAB-12F2-4339-BF83-5F6702BE5800}"/>
              </a:ext>
            </a:extLst>
          </p:cNvPr>
          <p:cNvSpPr/>
          <p:nvPr>
            <p:custDataLst>
              <p:tags r:id="rId642"/>
            </p:custDataLst>
          </p:nvPr>
        </p:nvSpPr>
        <p:spPr bwMode="auto">
          <a:xfrm>
            <a:off x="7813524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83" name="矩形 7682">
            <a:extLst>
              <a:ext uri="{FF2B5EF4-FFF2-40B4-BE49-F238E27FC236}">
                <a16:creationId xmlns:a16="http://schemas.microsoft.com/office/drawing/2014/main" id="{8B7A6868-E7E8-4B44-972F-883A6F1DB126}"/>
              </a:ext>
            </a:extLst>
          </p:cNvPr>
          <p:cNvSpPr/>
          <p:nvPr>
            <p:custDataLst>
              <p:tags r:id="rId643"/>
            </p:custDataLst>
          </p:nvPr>
        </p:nvSpPr>
        <p:spPr bwMode="auto">
          <a:xfrm>
            <a:off x="7922870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95" name="矩形 7694">
            <a:extLst>
              <a:ext uri="{FF2B5EF4-FFF2-40B4-BE49-F238E27FC236}">
                <a16:creationId xmlns:a16="http://schemas.microsoft.com/office/drawing/2014/main" id="{63025677-829C-4D13-845A-CB942E328263}"/>
              </a:ext>
            </a:extLst>
          </p:cNvPr>
          <p:cNvSpPr/>
          <p:nvPr>
            <p:custDataLst>
              <p:tags r:id="rId644"/>
            </p:custDataLst>
          </p:nvPr>
        </p:nvSpPr>
        <p:spPr bwMode="auto">
          <a:xfrm>
            <a:off x="8032215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96" name="矩形 7695">
            <a:extLst>
              <a:ext uri="{FF2B5EF4-FFF2-40B4-BE49-F238E27FC236}">
                <a16:creationId xmlns:a16="http://schemas.microsoft.com/office/drawing/2014/main" id="{A03ADAC6-8E2E-4822-A179-800E95EEE72D}"/>
              </a:ext>
            </a:extLst>
          </p:cNvPr>
          <p:cNvSpPr/>
          <p:nvPr>
            <p:custDataLst>
              <p:tags r:id="rId645"/>
            </p:custDataLst>
          </p:nvPr>
        </p:nvSpPr>
        <p:spPr bwMode="auto">
          <a:xfrm>
            <a:off x="8141561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97" name="矩形 7696">
            <a:extLst>
              <a:ext uri="{FF2B5EF4-FFF2-40B4-BE49-F238E27FC236}">
                <a16:creationId xmlns:a16="http://schemas.microsoft.com/office/drawing/2014/main" id="{51FFC7CA-688D-4A06-927B-E1AD9D79F947}"/>
              </a:ext>
            </a:extLst>
          </p:cNvPr>
          <p:cNvSpPr/>
          <p:nvPr>
            <p:custDataLst>
              <p:tags r:id="rId646"/>
            </p:custDataLst>
          </p:nvPr>
        </p:nvSpPr>
        <p:spPr bwMode="auto">
          <a:xfrm>
            <a:off x="8250906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98" name="矩形 7697">
            <a:extLst>
              <a:ext uri="{FF2B5EF4-FFF2-40B4-BE49-F238E27FC236}">
                <a16:creationId xmlns:a16="http://schemas.microsoft.com/office/drawing/2014/main" id="{41107B3D-9A6A-4095-841A-2FA55A990A7A}"/>
              </a:ext>
            </a:extLst>
          </p:cNvPr>
          <p:cNvSpPr/>
          <p:nvPr>
            <p:custDataLst>
              <p:tags r:id="rId647"/>
            </p:custDataLst>
          </p:nvPr>
        </p:nvSpPr>
        <p:spPr bwMode="auto">
          <a:xfrm>
            <a:off x="8032215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99" name="矩形 7698">
            <a:extLst>
              <a:ext uri="{FF2B5EF4-FFF2-40B4-BE49-F238E27FC236}">
                <a16:creationId xmlns:a16="http://schemas.microsoft.com/office/drawing/2014/main" id="{906DDEF3-8487-4B74-94AD-3B1530107685}"/>
              </a:ext>
            </a:extLst>
          </p:cNvPr>
          <p:cNvSpPr/>
          <p:nvPr>
            <p:custDataLst>
              <p:tags r:id="rId648"/>
            </p:custDataLst>
          </p:nvPr>
        </p:nvSpPr>
        <p:spPr bwMode="auto">
          <a:xfrm>
            <a:off x="8141561" y="2106587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00" name="矩形 7699">
            <a:extLst>
              <a:ext uri="{FF2B5EF4-FFF2-40B4-BE49-F238E27FC236}">
                <a16:creationId xmlns:a16="http://schemas.microsoft.com/office/drawing/2014/main" id="{4A9DD34A-AA80-4407-A960-F4E8EF0D140E}"/>
              </a:ext>
            </a:extLst>
          </p:cNvPr>
          <p:cNvSpPr/>
          <p:nvPr>
            <p:custDataLst>
              <p:tags r:id="rId649"/>
            </p:custDataLst>
          </p:nvPr>
        </p:nvSpPr>
        <p:spPr bwMode="auto">
          <a:xfrm>
            <a:off x="8250906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01" name="矩形 7700">
            <a:extLst>
              <a:ext uri="{FF2B5EF4-FFF2-40B4-BE49-F238E27FC236}">
                <a16:creationId xmlns:a16="http://schemas.microsoft.com/office/drawing/2014/main" id="{39A89A18-01AA-4D18-A98E-FA787347F3CA}"/>
              </a:ext>
            </a:extLst>
          </p:cNvPr>
          <p:cNvSpPr/>
          <p:nvPr>
            <p:custDataLst>
              <p:tags r:id="rId650"/>
            </p:custDataLst>
          </p:nvPr>
        </p:nvSpPr>
        <p:spPr bwMode="auto">
          <a:xfrm>
            <a:off x="8032215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02" name="矩形 7701">
            <a:extLst>
              <a:ext uri="{FF2B5EF4-FFF2-40B4-BE49-F238E27FC236}">
                <a16:creationId xmlns:a16="http://schemas.microsoft.com/office/drawing/2014/main" id="{5D90ACB4-A658-4272-9A01-C51590B4428A}"/>
              </a:ext>
            </a:extLst>
          </p:cNvPr>
          <p:cNvSpPr/>
          <p:nvPr>
            <p:custDataLst>
              <p:tags r:id="rId651"/>
            </p:custDataLst>
          </p:nvPr>
        </p:nvSpPr>
        <p:spPr bwMode="auto">
          <a:xfrm>
            <a:off x="8141561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03" name="矩形 7702">
            <a:extLst>
              <a:ext uri="{FF2B5EF4-FFF2-40B4-BE49-F238E27FC236}">
                <a16:creationId xmlns:a16="http://schemas.microsoft.com/office/drawing/2014/main" id="{1C9501F4-B09C-4A6A-B56B-F0CA2C31EC92}"/>
              </a:ext>
            </a:extLst>
          </p:cNvPr>
          <p:cNvSpPr/>
          <p:nvPr>
            <p:custDataLst>
              <p:tags r:id="rId652"/>
            </p:custDataLst>
          </p:nvPr>
        </p:nvSpPr>
        <p:spPr bwMode="auto">
          <a:xfrm>
            <a:off x="8250906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15" name="矩形 7714">
            <a:extLst>
              <a:ext uri="{FF2B5EF4-FFF2-40B4-BE49-F238E27FC236}">
                <a16:creationId xmlns:a16="http://schemas.microsoft.com/office/drawing/2014/main" id="{8E66E97B-6357-448E-A419-9AF6C7C1D82B}"/>
              </a:ext>
            </a:extLst>
          </p:cNvPr>
          <p:cNvSpPr/>
          <p:nvPr>
            <p:custDataLst>
              <p:tags r:id="rId653"/>
            </p:custDataLst>
          </p:nvPr>
        </p:nvSpPr>
        <p:spPr bwMode="auto">
          <a:xfrm>
            <a:off x="8360252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16" name="矩形 7715">
            <a:extLst>
              <a:ext uri="{FF2B5EF4-FFF2-40B4-BE49-F238E27FC236}">
                <a16:creationId xmlns:a16="http://schemas.microsoft.com/office/drawing/2014/main" id="{2A9E9468-E69E-4D83-91F3-1680CD5F6586}"/>
              </a:ext>
            </a:extLst>
          </p:cNvPr>
          <p:cNvSpPr/>
          <p:nvPr>
            <p:custDataLst>
              <p:tags r:id="rId654"/>
            </p:custDataLst>
          </p:nvPr>
        </p:nvSpPr>
        <p:spPr bwMode="auto">
          <a:xfrm>
            <a:off x="8469597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17" name="矩形 7716">
            <a:extLst>
              <a:ext uri="{FF2B5EF4-FFF2-40B4-BE49-F238E27FC236}">
                <a16:creationId xmlns:a16="http://schemas.microsoft.com/office/drawing/2014/main" id="{609D0002-D7ED-4DF8-AE18-2B6322F9EABC}"/>
              </a:ext>
            </a:extLst>
          </p:cNvPr>
          <p:cNvSpPr/>
          <p:nvPr>
            <p:custDataLst>
              <p:tags r:id="rId655"/>
            </p:custDataLst>
          </p:nvPr>
        </p:nvSpPr>
        <p:spPr bwMode="auto">
          <a:xfrm>
            <a:off x="8578943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18" name="矩形 7717">
            <a:extLst>
              <a:ext uri="{FF2B5EF4-FFF2-40B4-BE49-F238E27FC236}">
                <a16:creationId xmlns:a16="http://schemas.microsoft.com/office/drawing/2014/main" id="{88DDACF9-23B2-4F1B-8ECF-5D3C64060EB8}"/>
              </a:ext>
            </a:extLst>
          </p:cNvPr>
          <p:cNvSpPr/>
          <p:nvPr>
            <p:custDataLst>
              <p:tags r:id="rId656"/>
            </p:custDataLst>
          </p:nvPr>
        </p:nvSpPr>
        <p:spPr bwMode="auto">
          <a:xfrm>
            <a:off x="8360252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19" name="矩形 7718">
            <a:extLst>
              <a:ext uri="{FF2B5EF4-FFF2-40B4-BE49-F238E27FC236}">
                <a16:creationId xmlns:a16="http://schemas.microsoft.com/office/drawing/2014/main" id="{6B17C1A6-8A7B-41DE-B177-92F1FDB968BF}"/>
              </a:ext>
            </a:extLst>
          </p:cNvPr>
          <p:cNvSpPr/>
          <p:nvPr>
            <p:custDataLst>
              <p:tags r:id="rId657"/>
            </p:custDataLst>
          </p:nvPr>
        </p:nvSpPr>
        <p:spPr bwMode="auto">
          <a:xfrm>
            <a:off x="8469597" y="2106587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20" name="矩形 7719">
            <a:extLst>
              <a:ext uri="{FF2B5EF4-FFF2-40B4-BE49-F238E27FC236}">
                <a16:creationId xmlns:a16="http://schemas.microsoft.com/office/drawing/2014/main" id="{BFE2B6DF-79C2-4364-A902-1A8A997CE9B1}"/>
              </a:ext>
            </a:extLst>
          </p:cNvPr>
          <p:cNvSpPr/>
          <p:nvPr>
            <p:custDataLst>
              <p:tags r:id="rId658"/>
            </p:custDataLst>
          </p:nvPr>
        </p:nvSpPr>
        <p:spPr bwMode="auto">
          <a:xfrm>
            <a:off x="8578943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21" name="矩形 7720">
            <a:extLst>
              <a:ext uri="{FF2B5EF4-FFF2-40B4-BE49-F238E27FC236}">
                <a16:creationId xmlns:a16="http://schemas.microsoft.com/office/drawing/2014/main" id="{6BDD6B18-E51F-46D1-8AF0-7E2B21CF1DEB}"/>
              </a:ext>
            </a:extLst>
          </p:cNvPr>
          <p:cNvSpPr/>
          <p:nvPr>
            <p:custDataLst>
              <p:tags r:id="rId659"/>
            </p:custDataLst>
          </p:nvPr>
        </p:nvSpPr>
        <p:spPr bwMode="auto">
          <a:xfrm>
            <a:off x="8360252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22" name="矩形 7721">
            <a:extLst>
              <a:ext uri="{FF2B5EF4-FFF2-40B4-BE49-F238E27FC236}">
                <a16:creationId xmlns:a16="http://schemas.microsoft.com/office/drawing/2014/main" id="{D6C2E4B2-8884-4F43-978B-1FA946902E9D}"/>
              </a:ext>
            </a:extLst>
          </p:cNvPr>
          <p:cNvSpPr/>
          <p:nvPr>
            <p:custDataLst>
              <p:tags r:id="rId660"/>
            </p:custDataLst>
          </p:nvPr>
        </p:nvSpPr>
        <p:spPr bwMode="auto">
          <a:xfrm>
            <a:off x="8469597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23" name="矩形 7722">
            <a:extLst>
              <a:ext uri="{FF2B5EF4-FFF2-40B4-BE49-F238E27FC236}">
                <a16:creationId xmlns:a16="http://schemas.microsoft.com/office/drawing/2014/main" id="{4CCF63AA-73E4-4490-A0AB-2C9F5EBAEB63}"/>
              </a:ext>
            </a:extLst>
          </p:cNvPr>
          <p:cNvSpPr/>
          <p:nvPr>
            <p:custDataLst>
              <p:tags r:id="rId661"/>
            </p:custDataLst>
          </p:nvPr>
        </p:nvSpPr>
        <p:spPr bwMode="auto">
          <a:xfrm>
            <a:off x="8578943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38" name="矩形: 圓角 7737">
            <a:extLst>
              <a:ext uri="{FF2B5EF4-FFF2-40B4-BE49-F238E27FC236}">
                <a16:creationId xmlns:a16="http://schemas.microsoft.com/office/drawing/2014/main" id="{4ADD4E6B-053D-45EC-B440-92B9F64D02F0}"/>
              </a:ext>
            </a:extLst>
          </p:cNvPr>
          <p:cNvSpPr/>
          <p:nvPr>
            <p:custDataLst>
              <p:tags r:id="rId662"/>
            </p:custDataLst>
          </p:nvPr>
        </p:nvSpPr>
        <p:spPr bwMode="auto">
          <a:xfrm>
            <a:off x="9780927" y="3785954"/>
            <a:ext cx="1049293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sp>
        <p:nvSpPr>
          <p:cNvPr id="7739" name="矩形: 圓角 7738">
            <a:extLst>
              <a:ext uri="{FF2B5EF4-FFF2-40B4-BE49-F238E27FC236}">
                <a16:creationId xmlns:a16="http://schemas.microsoft.com/office/drawing/2014/main" id="{06BC8B65-F772-4FF4-9D7B-869A84411606}"/>
              </a:ext>
            </a:extLst>
          </p:cNvPr>
          <p:cNvSpPr/>
          <p:nvPr>
            <p:custDataLst>
              <p:tags r:id="rId663"/>
            </p:custDataLst>
          </p:nvPr>
        </p:nvSpPr>
        <p:spPr bwMode="auto">
          <a:xfrm>
            <a:off x="9780927" y="4194576"/>
            <a:ext cx="1049293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sp>
        <p:nvSpPr>
          <p:cNvPr id="7740" name="矩形: 圓角 7739">
            <a:extLst>
              <a:ext uri="{FF2B5EF4-FFF2-40B4-BE49-F238E27FC236}">
                <a16:creationId xmlns:a16="http://schemas.microsoft.com/office/drawing/2014/main" id="{983E07FD-6F55-4391-AAC5-24CD143257BA}"/>
              </a:ext>
            </a:extLst>
          </p:cNvPr>
          <p:cNvSpPr/>
          <p:nvPr>
            <p:custDataLst>
              <p:tags r:id="rId664"/>
            </p:custDataLst>
          </p:nvPr>
        </p:nvSpPr>
        <p:spPr bwMode="auto">
          <a:xfrm>
            <a:off x="9780927" y="4603199"/>
            <a:ext cx="1049293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749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70859432-7BB1-45EF-A3D9-E30BF96EA907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271464" y="2751150"/>
            <a:ext cx="2952328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6308B4D-3F93-4401-B05F-D7605FBCFA1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271463" y="1898886"/>
            <a:ext cx="2952328" cy="852264"/>
            <a:chOff x="1271464" y="1928664"/>
            <a:chExt cx="2952328" cy="852264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F598DCFF-054D-4021-AFAD-C3FE8753BCE6}"/>
                </a:ext>
              </a:extLst>
            </p:cNvPr>
            <p:cNvCxnSpPr/>
            <p:nvPr/>
          </p:nvCxnSpPr>
          <p:spPr>
            <a:xfrm>
              <a:off x="1271464" y="2780928"/>
              <a:ext cx="984109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3CFB95E4-5E7F-4E5E-8971-AEA289786306}"/>
                </a:ext>
              </a:extLst>
            </p:cNvPr>
            <p:cNvCxnSpPr/>
            <p:nvPr/>
          </p:nvCxnSpPr>
          <p:spPr>
            <a:xfrm>
              <a:off x="3239682" y="2780928"/>
              <a:ext cx="98411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2283FA5D-8205-4DDE-A8B8-5E0DFB2B7C4A}"/>
                </a:ext>
              </a:extLst>
            </p:cNvPr>
            <p:cNvCxnSpPr/>
            <p:nvPr/>
          </p:nvCxnSpPr>
          <p:spPr>
            <a:xfrm flipV="1">
              <a:off x="2255573" y="1928664"/>
              <a:ext cx="492054" cy="85226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E6C9933E-40A0-4DDA-A0A3-C44C64386409}"/>
                </a:ext>
              </a:extLst>
            </p:cNvPr>
            <p:cNvCxnSpPr/>
            <p:nvPr/>
          </p:nvCxnSpPr>
          <p:spPr>
            <a:xfrm>
              <a:off x="2747627" y="1928664"/>
              <a:ext cx="492055" cy="85226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7" name="直線接點 476">
            <a:extLst>
              <a:ext uri="{FF2B5EF4-FFF2-40B4-BE49-F238E27FC236}">
                <a16:creationId xmlns:a16="http://schemas.microsoft.com/office/drawing/2014/main" id="{1E34A229-7E77-4C74-8401-EBFEF7A8A197}"/>
              </a:ext>
            </a:extLst>
          </p:cNvPr>
          <p:cNvCxnSpPr/>
          <p:nvPr/>
        </p:nvCxnSpPr>
        <p:spPr>
          <a:xfrm rot="18006821">
            <a:off x="6323290" y="43683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直線接點 477">
            <a:extLst>
              <a:ext uri="{FF2B5EF4-FFF2-40B4-BE49-F238E27FC236}">
                <a16:creationId xmlns:a16="http://schemas.microsoft.com/office/drawing/2014/main" id="{426C0D83-5F35-4756-B840-48F7D2D1ED3C}"/>
              </a:ext>
            </a:extLst>
          </p:cNvPr>
          <p:cNvCxnSpPr/>
          <p:nvPr/>
        </p:nvCxnSpPr>
        <p:spPr>
          <a:xfrm rot="18006821">
            <a:off x="6370726" y="42865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直線接點 478">
            <a:extLst>
              <a:ext uri="{FF2B5EF4-FFF2-40B4-BE49-F238E27FC236}">
                <a16:creationId xmlns:a16="http://schemas.microsoft.com/office/drawing/2014/main" id="{898A080A-204F-4E70-98AF-8CECB4E80ABC}"/>
              </a:ext>
            </a:extLst>
          </p:cNvPr>
          <p:cNvCxnSpPr/>
          <p:nvPr/>
        </p:nvCxnSpPr>
        <p:spPr>
          <a:xfrm rot="18006821" flipV="1">
            <a:off x="6335190" y="430691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直線接點 479">
            <a:extLst>
              <a:ext uri="{FF2B5EF4-FFF2-40B4-BE49-F238E27FC236}">
                <a16:creationId xmlns:a16="http://schemas.microsoft.com/office/drawing/2014/main" id="{8CBB5B43-D17F-4FB5-936C-6E27C37449CA}"/>
              </a:ext>
            </a:extLst>
          </p:cNvPr>
          <p:cNvCxnSpPr/>
          <p:nvPr/>
        </p:nvCxnSpPr>
        <p:spPr>
          <a:xfrm rot="18006821">
            <a:off x="6347049" y="428646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直線接點 483">
            <a:extLst>
              <a:ext uri="{FF2B5EF4-FFF2-40B4-BE49-F238E27FC236}">
                <a16:creationId xmlns:a16="http://schemas.microsoft.com/office/drawing/2014/main" id="{C74990CC-75D3-4BAF-B04F-4A24E0260C6F}"/>
              </a:ext>
            </a:extLst>
          </p:cNvPr>
          <p:cNvCxnSpPr/>
          <p:nvPr/>
        </p:nvCxnSpPr>
        <p:spPr>
          <a:xfrm rot="18006830">
            <a:off x="6465598" y="412296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直線接點 484">
            <a:extLst>
              <a:ext uri="{FF2B5EF4-FFF2-40B4-BE49-F238E27FC236}">
                <a16:creationId xmlns:a16="http://schemas.microsoft.com/office/drawing/2014/main" id="{20C0DD76-1181-423F-A73B-3E7431D8998A}"/>
              </a:ext>
            </a:extLst>
          </p:cNvPr>
          <p:cNvCxnSpPr/>
          <p:nvPr/>
        </p:nvCxnSpPr>
        <p:spPr>
          <a:xfrm rot="18006830">
            <a:off x="6513034" y="404117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直線接點 485">
            <a:extLst>
              <a:ext uri="{FF2B5EF4-FFF2-40B4-BE49-F238E27FC236}">
                <a16:creationId xmlns:a16="http://schemas.microsoft.com/office/drawing/2014/main" id="{FB933802-E7B8-45FB-BDC1-E93B9290DE32}"/>
              </a:ext>
            </a:extLst>
          </p:cNvPr>
          <p:cNvCxnSpPr/>
          <p:nvPr/>
        </p:nvCxnSpPr>
        <p:spPr>
          <a:xfrm rot="18006830" flipV="1">
            <a:off x="6477498" y="406155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直線接點 486">
            <a:extLst>
              <a:ext uri="{FF2B5EF4-FFF2-40B4-BE49-F238E27FC236}">
                <a16:creationId xmlns:a16="http://schemas.microsoft.com/office/drawing/2014/main" id="{AF7058E5-8284-46EC-A9B5-17E4FEE72CD8}"/>
              </a:ext>
            </a:extLst>
          </p:cNvPr>
          <p:cNvCxnSpPr/>
          <p:nvPr/>
        </p:nvCxnSpPr>
        <p:spPr>
          <a:xfrm rot="18006830">
            <a:off x="6489357" y="404110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直線接點 490">
            <a:extLst>
              <a:ext uri="{FF2B5EF4-FFF2-40B4-BE49-F238E27FC236}">
                <a16:creationId xmlns:a16="http://schemas.microsoft.com/office/drawing/2014/main" id="{79E1F18C-748F-4238-83DA-CABC03C27405}"/>
              </a:ext>
            </a:extLst>
          </p:cNvPr>
          <p:cNvCxnSpPr/>
          <p:nvPr/>
        </p:nvCxnSpPr>
        <p:spPr>
          <a:xfrm rot="14406819">
            <a:off x="6370807" y="424559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直線接點 491">
            <a:extLst>
              <a:ext uri="{FF2B5EF4-FFF2-40B4-BE49-F238E27FC236}">
                <a16:creationId xmlns:a16="http://schemas.microsoft.com/office/drawing/2014/main" id="{ED8892AF-00DF-473F-8BE2-8B0FA98D2EBC}"/>
              </a:ext>
            </a:extLst>
          </p:cNvPr>
          <p:cNvCxnSpPr/>
          <p:nvPr/>
        </p:nvCxnSpPr>
        <p:spPr>
          <a:xfrm rot="14406819">
            <a:off x="6323695" y="416362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直線接點 492">
            <a:extLst>
              <a:ext uri="{FF2B5EF4-FFF2-40B4-BE49-F238E27FC236}">
                <a16:creationId xmlns:a16="http://schemas.microsoft.com/office/drawing/2014/main" id="{1431E983-80AF-4BAA-AC73-6921371112CF}"/>
              </a:ext>
            </a:extLst>
          </p:cNvPr>
          <p:cNvCxnSpPr/>
          <p:nvPr/>
        </p:nvCxnSpPr>
        <p:spPr>
          <a:xfrm rot="14406819" flipV="1">
            <a:off x="6347210" y="420458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直線接點 493">
            <a:extLst>
              <a:ext uri="{FF2B5EF4-FFF2-40B4-BE49-F238E27FC236}">
                <a16:creationId xmlns:a16="http://schemas.microsoft.com/office/drawing/2014/main" id="{7B845F7C-EC0E-478C-8F0A-F29926313619}"/>
              </a:ext>
            </a:extLst>
          </p:cNvPr>
          <p:cNvCxnSpPr/>
          <p:nvPr/>
        </p:nvCxnSpPr>
        <p:spPr>
          <a:xfrm rot="14406819">
            <a:off x="6335433" y="418409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直線接點 497">
            <a:extLst>
              <a:ext uri="{FF2B5EF4-FFF2-40B4-BE49-F238E27FC236}">
                <a16:creationId xmlns:a16="http://schemas.microsoft.com/office/drawing/2014/main" id="{81125C8E-1DB4-43C7-8D02-FDDCDADC3431}"/>
              </a:ext>
            </a:extLst>
          </p:cNvPr>
          <p:cNvCxnSpPr/>
          <p:nvPr/>
        </p:nvCxnSpPr>
        <p:spPr>
          <a:xfrm rot="6815">
            <a:off x="6335555" y="414317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直線接點 498">
            <a:extLst>
              <a:ext uri="{FF2B5EF4-FFF2-40B4-BE49-F238E27FC236}">
                <a16:creationId xmlns:a16="http://schemas.microsoft.com/office/drawing/2014/main" id="{6DA14129-2F8D-4D46-AF65-6622FBAFBE38}"/>
              </a:ext>
            </a:extLst>
          </p:cNvPr>
          <p:cNvCxnSpPr/>
          <p:nvPr/>
        </p:nvCxnSpPr>
        <p:spPr>
          <a:xfrm rot="6815">
            <a:off x="6430102" y="414336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直線接點 499">
            <a:extLst>
              <a:ext uri="{FF2B5EF4-FFF2-40B4-BE49-F238E27FC236}">
                <a16:creationId xmlns:a16="http://schemas.microsoft.com/office/drawing/2014/main" id="{5D08E163-AED7-42C4-ABDC-DC2B515EA8AA}"/>
              </a:ext>
            </a:extLst>
          </p:cNvPr>
          <p:cNvCxnSpPr/>
          <p:nvPr/>
        </p:nvCxnSpPr>
        <p:spPr>
          <a:xfrm rot="6815" flipV="1">
            <a:off x="6382869" y="410230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直線接點 500">
            <a:extLst>
              <a:ext uri="{FF2B5EF4-FFF2-40B4-BE49-F238E27FC236}">
                <a16:creationId xmlns:a16="http://schemas.microsoft.com/office/drawing/2014/main" id="{DC99B128-91B8-403F-B309-B104753D8108}"/>
              </a:ext>
            </a:extLst>
          </p:cNvPr>
          <p:cNvCxnSpPr/>
          <p:nvPr/>
        </p:nvCxnSpPr>
        <p:spPr>
          <a:xfrm rot="6815">
            <a:off x="6406506" y="410235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直線接點 504">
            <a:extLst>
              <a:ext uri="{FF2B5EF4-FFF2-40B4-BE49-F238E27FC236}">
                <a16:creationId xmlns:a16="http://schemas.microsoft.com/office/drawing/2014/main" id="{05C60C7B-F7CC-458C-AF9A-8C8A9AA5B68F}"/>
              </a:ext>
            </a:extLst>
          </p:cNvPr>
          <p:cNvCxnSpPr/>
          <p:nvPr/>
        </p:nvCxnSpPr>
        <p:spPr>
          <a:xfrm rot="18006833">
            <a:off x="6750217" y="363224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直線接點 505">
            <a:extLst>
              <a:ext uri="{FF2B5EF4-FFF2-40B4-BE49-F238E27FC236}">
                <a16:creationId xmlns:a16="http://schemas.microsoft.com/office/drawing/2014/main" id="{E19D5465-3253-4996-BD07-221C3F241FE7}"/>
              </a:ext>
            </a:extLst>
          </p:cNvPr>
          <p:cNvCxnSpPr/>
          <p:nvPr/>
        </p:nvCxnSpPr>
        <p:spPr>
          <a:xfrm rot="18006833">
            <a:off x="6797653" y="355045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直線接點 506">
            <a:extLst>
              <a:ext uri="{FF2B5EF4-FFF2-40B4-BE49-F238E27FC236}">
                <a16:creationId xmlns:a16="http://schemas.microsoft.com/office/drawing/2014/main" id="{949EA0F1-0287-4994-A158-DCAB5B85F681}"/>
              </a:ext>
            </a:extLst>
          </p:cNvPr>
          <p:cNvCxnSpPr/>
          <p:nvPr/>
        </p:nvCxnSpPr>
        <p:spPr>
          <a:xfrm rot="18006833" flipV="1">
            <a:off x="6762117" y="357083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直線接點 507">
            <a:extLst>
              <a:ext uri="{FF2B5EF4-FFF2-40B4-BE49-F238E27FC236}">
                <a16:creationId xmlns:a16="http://schemas.microsoft.com/office/drawing/2014/main" id="{CEDB601F-D5DD-441B-B2BF-2597232E6975}"/>
              </a:ext>
            </a:extLst>
          </p:cNvPr>
          <p:cNvCxnSpPr/>
          <p:nvPr/>
        </p:nvCxnSpPr>
        <p:spPr>
          <a:xfrm rot="18006833">
            <a:off x="6773976" y="355038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直線接點 511">
            <a:extLst>
              <a:ext uri="{FF2B5EF4-FFF2-40B4-BE49-F238E27FC236}">
                <a16:creationId xmlns:a16="http://schemas.microsoft.com/office/drawing/2014/main" id="{03C42762-5B39-4E80-929B-AAFFD5A43821}"/>
              </a:ext>
            </a:extLst>
          </p:cNvPr>
          <p:cNvCxnSpPr/>
          <p:nvPr/>
        </p:nvCxnSpPr>
        <p:spPr>
          <a:xfrm rot="18006833">
            <a:off x="6892525" y="33868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直線接點 512">
            <a:extLst>
              <a:ext uri="{FF2B5EF4-FFF2-40B4-BE49-F238E27FC236}">
                <a16:creationId xmlns:a16="http://schemas.microsoft.com/office/drawing/2014/main" id="{F9B015DC-0CC6-4353-ACB6-47FB17E7D662}"/>
              </a:ext>
            </a:extLst>
          </p:cNvPr>
          <p:cNvCxnSpPr/>
          <p:nvPr/>
        </p:nvCxnSpPr>
        <p:spPr>
          <a:xfrm rot="18006833">
            <a:off x="6939961" y="330509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直線接點 513">
            <a:extLst>
              <a:ext uri="{FF2B5EF4-FFF2-40B4-BE49-F238E27FC236}">
                <a16:creationId xmlns:a16="http://schemas.microsoft.com/office/drawing/2014/main" id="{A460DBE1-E867-4082-BEC0-2493F55D85AE}"/>
              </a:ext>
            </a:extLst>
          </p:cNvPr>
          <p:cNvCxnSpPr/>
          <p:nvPr/>
        </p:nvCxnSpPr>
        <p:spPr>
          <a:xfrm rot="18006833" flipV="1">
            <a:off x="6904425" y="332546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直線接點 514">
            <a:extLst>
              <a:ext uri="{FF2B5EF4-FFF2-40B4-BE49-F238E27FC236}">
                <a16:creationId xmlns:a16="http://schemas.microsoft.com/office/drawing/2014/main" id="{7E6102B6-C30C-4591-AB7E-4DF4D92A65BF}"/>
              </a:ext>
            </a:extLst>
          </p:cNvPr>
          <p:cNvCxnSpPr/>
          <p:nvPr/>
        </p:nvCxnSpPr>
        <p:spPr>
          <a:xfrm rot="18006833">
            <a:off x="6916284" y="330502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直線接點 518">
            <a:extLst>
              <a:ext uri="{FF2B5EF4-FFF2-40B4-BE49-F238E27FC236}">
                <a16:creationId xmlns:a16="http://schemas.microsoft.com/office/drawing/2014/main" id="{978A51B4-2ACD-4E48-BF01-AAF473CB95F2}"/>
              </a:ext>
            </a:extLst>
          </p:cNvPr>
          <p:cNvCxnSpPr/>
          <p:nvPr/>
        </p:nvCxnSpPr>
        <p:spPr>
          <a:xfrm rot="14406823">
            <a:off x="6797734" y="350951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直線接點 519">
            <a:extLst>
              <a:ext uri="{FF2B5EF4-FFF2-40B4-BE49-F238E27FC236}">
                <a16:creationId xmlns:a16="http://schemas.microsoft.com/office/drawing/2014/main" id="{F71D6F00-0EA1-4204-8685-4A6F24E2440A}"/>
              </a:ext>
            </a:extLst>
          </p:cNvPr>
          <p:cNvCxnSpPr/>
          <p:nvPr/>
        </p:nvCxnSpPr>
        <p:spPr>
          <a:xfrm rot="14406823">
            <a:off x="6750622" y="342753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直線接點 520">
            <a:extLst>
              <a:ext uri="{FF2B5EF4-FFF2-40B4-BE49-F238E27FC236}">
                <a16:creationId xmlns:a16="http://schemas.microsoft.com/office/drawing/2014/main" id="{B5CCC5D6-DADE-4631-8174-D0B181CC730E}"/>
              </a:ext>
            </a:extLst>
          </p:cNvPr>
          <p:cNvCxnSpPr/>
          <p:nvPr/>
        </p:nvCxnSpPr>
        <p:spPr>
          <a:xfrm rot="14406823" flipV="1">
            <a:off x="6774137" y="346850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直線接點 521">
            <a:extLst>
              <a:ext uri="{FF2B5EF4-FFF2-40B4-BE49-F238E27FC236}">
                <a16:creationId xmlns:a16="http://schemas.microsoft.com/office/drawing/2014/main" id="{BCC5953C-1E11-4F05-BC8E-C16AE86C29A0}"/>
              </a:ext>
            </a:extLst>
          </p:cNvPr>
          <p:cNvCxnSpPr/>
          <p:nvPr/>
        </p:nvCxnSpPr>
        <p:spPr>
          <a:xfrm rot="14406823">
            <a:off x="6762360" y="344800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直線接點 525">
            <a:extLst>
              <a:ext uri="{FF2B5EF4-FFF2-40B4-BE49-F238E27FC236}">
                <a16:creationId xmlns:a16="http://schemas.microsoft.com/office/drawing/2014/main" id="{3C56D522-88D1-4EDC-9C1F-A83BD367DF53}"/>
              </a:ext>
            </a:extLst>
          </p:cNvPr>
          <p:cNvCxnSpPr/>
          <p:nvPr/>
        </p:nvCxnSpPr>
        <p:spPr>
          <a:xfrm rot="6815">
            <a:off x="6762482" y="340709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直線接點 526">
            <a:extLst>
              <a:ext uri="{FF2B5EF4-FFF2-40B4-BE49-F238E27FC236}">
                <a16:creationId xmlns:a16="http://schemas.microsoft.com/office/drawing/2014/main" id="{49FCAD42-F09D-4C5A-BB47-DB967D4DA2E9}"/>
              </a:ext>
            </a:extLst>
          </p:cNvPr>
          <p:cNvCxnSpPr/>
          <p:nvPr/>
        </p:nvCxnSpPr>
        <p:spPr>
          <a:xfrm rot="6815">
            <a:off x="6857029" y="340727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直線接點 527">
            <a:extLst>
              <a:ext uri="{FF2B5EF4-FFF2-40B4-BE49-F238E27FC236}">
                <a16:creationId xmlns:a16="http://schemas.microsoft.com/office/drawing/2014/main" id="{8E66014F-0D3C-4B52-B834-13BB1852A21F}"/>
              </a:ext>
            </a:extLst>
          </p:cNvPr>
          <p:cNvCxnSpPr/>
          <p:nvPr/>
        </p:nvCxnSpPr>
        <p:spPr>
          <a:xfrm rot="6815" flipV="1">
            <a:off x="6809796" y="336622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直線接點 528">
            <a:extLst>
              <a:ext uri="{FF2B5EF4-FFF2-40B4-BE49-F238E27FC236}">
                <a16:creationId xmlns:a16="http://schemas.microsoft.com/office/drawing/2014/main" id="{5FFC2103-1A97-42CA-B5AE-0A098C5FFB5E}"/>
              </a:ext>
            </a:extLst>
          </p:cNvPr>
          <p:cNvCxnSpPr/>
          <p:nvPr/>
        </p:nvCxnSpPr>
        <p:spPr>
          <a:xfrm rot="6815">
            <a:off x="6833433" y="336626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直線接點 532">
            <a:extLst>
              <a:ext uri="{FF2B5EF4-FFF2-40B4-BE49-F238E27FC236}">
                <a16:creationId xmlns:a16="http://schemas.microsoft.com/office/drawing/2014/main" id="{30765854-0939-47DE-BB52-4D328EEF3F5B}"/>
              </a:ext>
            </a:extLst>
          </p:cNvPr>
          <p:cNvCxnSpPr/>
          <p:nvPr/>
        </p:nvCxnSpPr>
        <p:spPr>
          <a:xfrm rot="14406820">
            <a:off x="6513115" y="400023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直線接點 533">
            <a:extLst>
              <a:ext uri="{FF2B5EF4-FFF2-40B4-BE49-F238E27FC236}">
                <a16:creationId xmlns:a16="http://schemas.microsoft.com/office/drawing/2014/main" id="{39B1B1FD-5E8F-49F6-9EFE-4CE241799DC2}"/>
              </a:ext>
            </a:extLst>
          </p:cNvPr>
          <p:cNvCxnSpPr/>
          <p:nvPr/>
        </p:nvCxnSpPr>
        <p:spPr>
          <a:xfrm rot="14406820">
            <a:off x="6466003" y="391826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直線接點 534">
            <a:extLst>
              <a:ext uri="{FF2B5EF4-FFF2-40B4-BE49-F238E27FC236}">
                <a16:creationId xmlns:a16="http://schemas.microsoft.com/office/drawing/2014/main" id="{D8799F75-E9AC-454B-B25C-5A8E1F5F6039}"/>
              </a:ext>
            </a:extLst>
          </p:cNvPr>
          <p:cNvCxnSpPr/>
          <p:nvPr/>
        </p:nvCxnSpPr>
        <p:spPr>
          <a:xfrm rot="14406820" flipV="1">
            <a:off x="6489518" y="395922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直線接點 535">
            <a:extLst>
              <a:ext uri="{FF2B5EF4-FFF2-40B4-BE49-F238E27FC236}">
                <a16:creationId xmlns:a16="http://schemas.microsoft.com/office/drawing/2014/main" id="{6A1DB45B-4116-42F3-A3B3-A23A654A6EF3}"/>
              </a:ext>
            </a:extLst>
          </p:cNvPr>
          <p:cNvCxnSpPr/>
          <p:nvPr/>
        </p:nvCxnSpPr>
        <p:spPr>
          <a:xfrm rot="14406820">
            <a:off x="6477741" y="393873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直線接點 539">
            <a:extLst>
              <a:ext uri="{FF2B5EF4-FFF2-40B4-BE49-F238E27FC236}">
                <a16:creationId xmlns:a16="http://schemas.microsoft.com/office/drawing/2014/main" id="{EFC116F8-FD6C-4D11-A4CF-B84ABDD5E820}"/>
              </a:ext>
            </a:extLst>
          </p:cNvPr>
          <p:cNvCxnSpPr/>
          <p:nvPr/>
        </p:nvCxnSpPr>
        <p:spPr>
          <a:xfrm rot="14406816">
            <a:off x="6371781" y="375431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直線接點 540">
            <a:extLst>
              <a:ext uri="{FF2B5EF4-FFF2-40B4-BE49-F238E27FC236}">
                <a16:creationId xmlns:a16="http://schemas.microsoft.com/office/drawing/2014/main" id="{E7AE2D94-7B5D-4EF5-BF28-AE993B27C062}"/>
              </a:ext>
            </a:extLst>
          </p:cNvPr>
          <p:cNvCxnSpPr/>
          <p:nvPr/>
        </p:nvCxnSpPr>
        <p:spPr>
          <a:xfrm rot="14406816">
            <a:off x="6324669" y="36723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直線接點 541">
            <a:extLst>
              <a:ext uri="{FF2B5EF4-FFF2-40B4-BE49-F238E27FC236}">
                <a16:creationId xmlns:a16="http://schemas.microsoft.com/office/drawing/2014/main" id="{2D27F668-7310-490E-92B1-A6E033AC4CAC}"/>
              </a:ext>
            </a:extLst>
          </p:cNvPr>
          <p:cNvCxnSpPr/>
          <p:nvPr/>
        </p:nvCxnSpPr>
        <p:spPr>
          <a:xfrm rot="14406816" flipV="1">
            <a:off x="6348184" y="37133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直線接點 542">
            <a:extLst>
              <a:ext uri="{FF2B5EF4-FFF2-40B4-BE49-F238E27FC236}">
                <a16:creationId xmlns:a16="http://schemas.microsoft.com/office/drawing/2014/main" id="{2AC2CB5F-54E0-475A-9470-04E76B51691A}"/>
              </a:ext>
            </a:extLst>
          </p:cNvPr>
          <p:cNvCxnSpPr/>
          <p:nvPr/>
        </p:nvCxnSpPr>
        <p:spPr>
          <a:xfrm rot="14406816">
            <a:off x="6336407" y="369280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直線接點 546">
            <a:extLst>
              <a:ext uri="{FF2B5EF4-FFF2-40B4-BE49-F238E27FC236}">
                <a16:creationId xmlns:a16="http://schemas.microsoft.com/office/drawing/2014/main" id="{1BDC7B11-3527-42A8-A896-3B55CB46BC50}"/>
              </a:ext>
            </a:extLst>
          </p:cNvPr>
          <p:cNvCxnSpPr/>
          <p:nvPr/>
        </p:nvCxnSpPr>
        <p:spPr>
          <a:xfrm rot="10806813">
            <a:off x="6430587" y="389772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直線接點 547">
            <a:extLst>
              <a:ext uri="{FF2B5EF4-FFF2-40B4-BE49-F238E27FC236}">
                <a16:creationId xmlns:a16="http://schemas.microsoft.com/office/drawing/2014/main" id="{92030714-3761-49CE-B1CC-1CC828853E3B}"/>
              </a:ext>
            </a:extLst>
          </p:cNvPr>
          <p:cNvCxnSpPr/>
          <p:nvPr/>
        </p:nvCxnSpPr>
        <p:spPr>
          <a:xfrm rot="10806813">
            <a:off x="6336040" y="38975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直線接點 548">
            <a:extLst>
              <a:ext uri="{FF2B5EF4-FFF2-40B4-BE49-F238E27FC236}">
                <a16:creationId xmlns:a16="http://schemas.microsoft.com/office/drawing/2014/main" id="{F7E26A40-C201-4E30-93E0-E28CA7EB6B1F}"/>
              </a:ext>
            </a:extLst>
          </p:cNvPr>
          <p:cNvCxnSpPr/>
          <p:nvPr/>
        </p:nvCxnSpPr>
        <p:spPr>
          <a:xfrm rot="10806813" flipV="1">
            <a:off x="6406910" y="389764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直線接點 549">
            <a:extLst>
              <a:ext uri="{FF2B5EF4-FFF2-40B4-BE49-F238E27FC236}">
                <a16:creationId xmlns:a16="http://schemas.microsoft.com/office/drawing/2014/main" id="{4DCCC719-2928-4A18-84BC-B06FF14710EB}"/>
              </a:ext>
            </a:extLst>
          </p:cNvPr>
          <p:cNvCxnSpPr/>
          <p:nvPr/>
        </p:nvCxnSpPr>
        <p:spPr>
          <a:xfrm rot="10806813">
            <a:off x="6383273" y="389760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直線接點 553">
            <a:extLst>
              <a:ext uri="{FF2B5EF4-FFF2-40B4-BE49-F238E27FC236}">
                <a16:creationId xmlns:a16="http://schemas.microsoft.com/office/drawing/2014/main" id="{A58AF698-FB58-41AE-9784-581EF055FE5A}"/>
              </a:ext>
            </a:extLst>
          </p:cNvPr>
          <p:cNvCxnSpPr/>
          <p:nvPr/>
        </p:nvCxnSpPr>
        <p:spPr>
          <a:xfrm rot="18006801">
            <a:off x="6324263" y="387704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直線接點 554">
            <a:extLst>
              <a:ext uri="{FF2B5EF4-FFF2-40B4-BE49-F238E27FC236}">
                <a16:creationId xmlns:a16="http://schemas.microsoft.com/office/drawing/2014/main" id="{D419BD9A-35F9-421A-96A9-64DB294CCD8A}"/>
              </a:ext>
            </a:extLst>
          </p:cNvPr>
          <p:cNvCxnSpPr/>
          <p:nvPr/>
        </p:nvCxnSpPr>
        <p:spPr>
          <a:xfrm rot="18006801">
            <a:off x="6371699" y="379525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直線接點 555">
            <a:extLst>
              <a:ext uri="{FF2B5EF4-FFF2-40B4-BE49-F238E27FC236}">
                <a16:creationId xmlns:a16="http://schemas.microsoft.com/office/drawing/2014/main" id="{6E1968D1-68EC-4162-91F0-CF2F48AC42D6}"/>
              </a:ext>
            </a:extLst>
          </p:cNvPr>
          <p:cNvCxnSpPr/>
          <p:nvPr/>
        </p:nvCxnSpPr>
        <p:spPr>
          <a:xfrm rot="18006801" flipV="1">
            <a:off x="6336163" y="381562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直線接點 556">
            <a:extLst>
              <a:ext uri="{FF2B5EF4-FFF2-40B4-BE49-F238E27FC236}">
                <a16:creationId xmlns:a16="http://schemas.microsoft.com/office/drawing/2014/main" id="{6B50262F-F17D-4534-A79B-7DA30804DB24}"/>
              </a:ext>
            </a:extLst>
          </p:cNvPr>
          <p:cNvCxnSpPr/>
          <p:nvPr/>
        </p:nvCxnSpPr>
        <p:spPr>
          <a:xfrm rot="18006801">
            <a:off x="6348022" y="379518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直線接點 560">
            <a:extLst>
              <a:ext uri="{FF2B5EF4-FFF2-40B4-BE49-F238E27FC236}">
                <a16:creationId xmlns:a16="http://schemas.microsoft.com/office/drawing/2014/main" id="{E548C55B-FC9E-47B7-B116-777A9B3D3176}"/>
              </a:ext>
            </a:extLst>
          </p:cNvPr>
          <p:cNvCxnSpPr/>
          <p:nvPr/>
        </p:nvCxnSpPr>
        <p:spPr>
          <a:xfrm rot="6815">
            <a:off x="6336530" y="36518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直線接點 561">
            <a:extLst>
              <a:ext uri="{FF2B5EF4-FFF2-40B4-BE49-F238E27FC236}">
                <a16:creationId xmlns:a16="http://schemas.microsoft.com/office/drawing/2014/main" id="{8BD4E053-FDC0-45EA-A655-5347A563E374}"/>
              </a:ext>
            </a:extLst>
          </p:cNvPr>
          <p:cNvCxnSpPr/>
          <p:nvPr/>
        </p:nvCxnSpPr>
        <p:spPr>
          <a:xfrm rot="6815">
            <a:off x="6431077" y="36520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直線接點 562">
            <a:extLst>
              <a:ext uri="{FF2B5EF4-FFF2-40B4-BE49-F238E27FC236}">
                <a16:creationId xmlns:a16="http://schemas.microsoft.com/office/drawing/2014/main" id="{CA1C2B8B-710F-4027-A011-B2703B655FB1}"/>
              </a:ext>
            </a:extLst>
          </p:cNvPr>
          <p:cNvCxnSpPr/>
          <p:nvPr/>
        </p:nvCxnSpPr>
        <p:spPr>
          <a:xfrm rot="6815" flipV="1">
            <a:off x="6383844" y="361102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直線接點 563">
            <a:extLst>
              <a:ext uri="{FF2B5EF4-FFF2-40B4-BE49-F238E27FC236}">
                <a16:creationId xmlns:a16="http://schemas.microsoft.com/office/drawing/2014/main" id="{836E9F59-EAD5-473F-BA72-811A3F17B1F0}"/>
              </a:ext>
            </a:extLst>
          </p:cNvPr>
          <p:cNvCxnSpPr/>
          <p:nvPr/>
        </p:nvCxnSpPr>
        <p:spPr>
          <a:xfrm rot="6815">
            <a:off x="6407481" y="361106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直線接點 567">
            <a:extLst>
              <a:ext uri="{FF2B5EF4-FFF2-40B4-BE49-F238E27FC236}">
                <a16:creationId xmlns:a16="http://schemas.microsoft.com/office/drawing/2014/main" id="{06006495-3BED-4A7C-8D10-FB510BC0DA87}"/>
              </a:ext>
            </a:extLst>
          </p:cNvPr>
          <p:cNvCxnSpPr/>
          <p:nvPr/>
        </p:nvCxnSpPr>
        <p:spPr>
          <a:xfrm rot="6815">
            <a:off x="6620174" y="365245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直線接點 568">
            <a:extLst>
              <a:ext uri="{FF2B5EF4-FFF2-40B4-BE49-F238E27FC236}">
                <a16:creationId xmlns:a16="http://schemas.microsoft.com/office/drawing/2014/main" id="{E9E984D0-7A16-4126-9CED-D28CD81605F9}"/>
              </a:ext>
            </a:extLst>
          </p:cNvPr>
          <p:cNvCxnSpPr/>
          <p:nvPr/>
        </p:nvCxnSpPr>
        <p:spPr>
          <a:xfrm rot="6815">
            <a:off x="6714721" y="365263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直線接點 569">
            <a:extLst>
              <a:ext uri="{FF2B5EF4-FFF2-40B4-BE49-F238E27FC236}">
                <a16:creationId xmlns:a16="http://schemas.microsoft.com/office/drawing/2014/main" id="{E4E13595-44B7-4959-9787-E9D808D5AB34}"/>
              </a:ext>
            </a:extLst>
          </p:cNvPr>
          <p:cNvCxnSpPr/>
          <p:nvPr/>
        </p:nvCxnSpPr>
        <p:spPr>
          <a:xfrm rot="6815" flipV="1">
            <a:off x="6667488" y="36115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直線接點 570">
            <a:extLst>
              <a:ext uri="{FF2B5EF4-FFF2-40B4-BE49-F238E27FC236}">
                <a16:creationId xmlns:a16="http://schemas.microsoft.com/office/drawing/2014/main" id="{AFB2B851-C3EB-4375-B19F-59F51240885E}"/>
              </a:ext>
            </a:extLst>
          </p:cNvPr>
          <p:cNvCxnSpPr/>
          <p:nvPr/>
        </p:nvCxnSpPr>
        <p:spPr>
          <a:xfrm rot="6815">
            <a:off x="6691125" y="361162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直線接點 574">
            <a:extLst>
              <a:ext uri="{FF2B5EF4-FFF2-40B4-BE49-F238E27FC236}">
                <a16:creationId xmlns:a16="http://schemas.microsoft.com/office/drawing/2014/main" id="{220CCB24-BD24-462E-A464-A8DB48F682B4}"/>
              </a:ext>
            </a:extLst>
          </p:cNvPr>
          <p:cNvCxnSpPr/>
          <p:nvPr/>
        </p:nvCxnSpPr>
        <p:spPr>
          <a:xfrm rot="18006775">
            <a:off x="6466573" y="363167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直線接點 575">
            <a:extLst>
              <a:ext uri="{FF2B5EF4-FFF2-40B4-BE49-F238E27FC236}">
                <a16:creationId xmlns:a16="http://schemas.microsoft.com/office/drawing/2014/main" id="{1113C367-18B1-4051-9794-FA3015451AE3}"/>
              </a:ext>
            </a:extLst>
          </p:cNvPr>
          <p:cNvCxnSpPr/>
          <p:nvPr/>
        </p:nvCxnSpPr>
        <p:spPr>
          <a:xfrm rot="18006775">
            <a:off x="6514008" y="354989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直線接點 576">
            <a:extLst>
              <a:ext uri="{FF2B5EF4-FFF2-40B4-BE49-F238E27FC236}">
                <a16:creationId xmlns:a16="http://schemas.microsoft.com/office/drawing/2014/main" id="{F87F46B5-1378-4E4D-9243-518F51149EE3}"/>
              </a:ext>
            </a:extLst>
          </p:cNvPr>
          <p:cNvCxnSpPr/>
          <p:nvPr/>
        </p:nvCxnSpPr>
        <p:spPr>
          <a:xfrm rot="18006775" flipV="1">
            <a:off x="6478472" y="357026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直線接點 577">
            <a:extLst>
              <a:ext uri="{FF2B5EF4-FFF2-40B4-BE49-F238E27FC236}">
                <a16:creationId xmlns:a16="http://schemas.microsoft.com/office/drawing/2014/main" id="{7E1DE1A7-0D65-4386-BCE0-1A7EC8D5CB7C}"/>
              </a:ext>
            </a:extLst>
          </p:cNvPr>
          <p:cNvCxnSpPr/>
          <p:nvPr/>
        </p:nvCxnSpPr>
        <p:spPr>
          <a:xfrm rot="18006775">
            <a:off x="6490331" y="354982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直線接點 581">
            <a:extLst>
              <a:ext uri="{FF2B5EF4-FFF2-40B4-BE49-F238E27FC236}">
                <a16:creationId xmlns:a16="http://schemas.microsoft.com/office/drawing/2014/main" id="{50C2B227-5BB3-4C01-84BD-1585F3C8C53C}"/>
              </a:ext>
            </a:extLst>
          </p:cNvPr>
          <p:cNvCxnSpPr/>
          <p:nvPr/>
        </p:nvCxnSpPr>
        <p:spPr>
          <a:xfrm rot="3606762">
            <a:off x="6537646" y="35499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直線接點 582">
            <a:extLst>
              <a:ext uri="{FF2B5EF4-FFF2-40B4-BE49-F238E27FC236}">
                <a16:creationId xmlns:a16="http://schemas.microsoft.com/office/drawing/2014/main" id="{5A8F1BF8-2799-436D-A18D-CD20D68231F1}"/>
              </a:ext>
            </a:extLst>
          </p:cNvPr>
          <p:cNvCxnSpPr/>
          <p:nvPr/>
        </p:nvCxnSpPr>
        <p:spPr>
          <a:xfrm rot="3606762">
            <a:off x="6584759" y="363191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直線接點 583">
            <a:extLst>
              <a:ext uri="{FF2B5EF4-FFF2-40B4-BE49-F238E27FC236}">
                <a16:creationId xmlns:a16="http://schemas.microsoft.com/office/drawing/2014/main" id="{19561E7E-B624-494E-9D1B-8D5E911CE272}"/>
              </a:ext>
            </a:extLst>
          </p:cNvPr>
          <p:cNvCxnSpPr/>
          <p:nvPr/>
        </p:nvCxnSpPr>
        <p:spPr>
          <a:xfrm rot="3606762" flipV="1">
            <a:off x="6584879" y="355000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直線接點 584">
            <a:extLst>
              <a:ext uri="{FF2B5EF4-FFF2-40B4-BE49-F238E27FC236}">
                <a16:creationId xmlns:a16="http://schemas.microsoft.com/office/drawing/2014/main" id="{8030CF67-47FF-44DC-BD9D-59C304333B03}"/>
              </a:ext>
            </a:extLst>
          </p:cNvPr>
          <p:cNvCxnSpPr/>
          <p:nvPr/>
        </p:nvCxnSpPr>
        <p:spPr>
          <a:xfrm rot="3606762">
            <a:off x="6596658" y="35705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直線接點 588">
            <a:extLst>
              <a:ext uri="{FF2B5EF4-FFF2-40B4-BE49-F238E27FC236}">
                <a16:creationId xmlns:a16="http://schemas.microsoft.com/office/drawing/2014/main" id="{FFF529A3-9392-4B24-AADB-CF57407247DF}"/>
              </a:ext>
            </a:extLst>
          </p:cNvPr>
          <p:cNvCxnSpPr/>
          <p:nvPr/>
        </p:nvCxnSpPr>
        <p:spPr>
          <a:xfrm rot="18006833">
            <a:off x="7604070" y="21600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直線接點 589">
            <a:extLst>
              <a:ext uri="{FF2B5EF4-FFF2-40B4-BE49-F238E27FC236}">
                <a16:creationId xmlns:a16="http://schemas.microsoft.com/office/drawing/2014/main" id="{B11933C1-8CEB-41DA-9341-DDF074AB43A5}"/>
              </a:ext>
            </a:extLst>
          </p:cNvPr>
          <p:cNvCxnSpPr/>
          <p:nvPr/>
        </p:nvCxnSpPr>
        <p:spPr>
          <a:xfrm rot="18006833">
            <a:off x="7651506" y="207829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直線接點 590">
            <a:extLst>
              <a:ext uri="{FF2B5EF4-FFF2-40B4-BE49-F238E27FC236}">
                <a16:creationId xmlns:a16="http://schemas.microsoft.com/office/drawing/2014/main" id="{D34648D7-EA02-475E-8DDD-63A52F00E243}"/>
              </a:ext>
            </a:extLst>
          </p:cNvPr>
          <p:cNvCxnSpPr/>
          <p:nvPr/>
        </p:nvCxnSpPr>
        <p:spPr>
          <a:xfrm rot="18006833" flipV="1">
            <a:off x="7615970" y="209866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直線接點 591">
            <a:extLst>
              <a:ext uri="{FF2B5EF4-FFF2-40B4-BE49-F238E27FC236}">
                <a16:creationId xmlns:a16="http://schemas.microsoft.com/office/drawing/2014/main" id="{091F9EA0-D9CD-4377-8392-BFF7F2F3473D}"/>
              </a:ext>
            </a:extLst>
          </p:cNvPr>
          <p:cNvCxnSpPr/>
          <p:nvPr/>
        </p:nvCxnSpPr>
        <p:spPr>
          <a:xfrm rot="18006833">
            <a:off x="7627829" y="207822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直線接點 595">
            <a:extLst>
              <a:ext uri="{FF2B5EF4-FFF2-40B4-BE49-F238E27FC236}">
                <a16:creationId xmlns:a16="http://schemas.microsoft.com/office/drawing/2014/main" id="{861136FE-C7B4-4D96-AD47-17E141279755}"/>
              </a:ext>
            </a:extLst>
          </p:cNvPr>
          <p:cNvCxnSpPr/>
          <p:nvPr/>
        </p:nvCxnSpPr>
        <p:spPr>
          <a:xfrm rot="18006833">
            <a:off x="7746380" y="191471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直線接點 596">
            <a:extLst>
              <a:ext uri="{FF2B5EF4-FFF2-40B4-BE49-F238E27FC236}">
                <a16:creationId xmlns:a16="http://schemas.microsoft.com/office/drawing/2014/main" id="{73FDB966-B33B-483D-ABDD-5DB6BBC8F143}"/>
              </a:ext>
            </a:extLst>
          </p:cNvPr>
          <p:cNvCxnSpPr/>
          <p:nvPr/>
        </p:nvCxnSpPr>
        <p:spPr>
          <a:xfrm rot="18006833">
            <a:off x="7793816" y="18329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直線接點 597">
            <a:extLst>
              <a:ext uri="{FF2B5EF4-FFF2-40B4-BE49-F238E27FC236}">
                <a16:creationId xmlns:a16="http://schemas.microsoft.com/office/drawing/2014/main" id="{1B4649B4-A1A6-4B2B-9AE3-15E156FDE301}"/>
              </a:ext>
            </a:extLst>
          </p:cNvPr>
          <p:cNvCxnSpPr/>
          <p:nvPr/>
        </p:nvCxnSpPr>
        <p:spPr>
          <a:xfrm rot="18006833" flipV="1">
            <a:off x="7758280" y="185330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直線接點 598">
            <a:extLst>
              <a:ext uri="{FF2B5EF4-FFF2-40B4-BE49-F238E27FC236}">
                <a16:creationId xmlns:a16="http://schemas.microsoft.com/office/drawing/2014/main" id="{300C5520-F677-45D4-B240-DC771D0B9B1F}"/>
              </a:ext>
            </a:extLst>
          </p:cNvPr>
          <p:cNvCxnSpPr/>
          <p:nvPr/>
        </p:nvCxnSpPr>
        <p:spPr>
          <a:xfrm rot="18006833">
            <a:off x="7770139" y="183286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直線接點 602">
            <a:extLst>
              <a:ext uri="{FF2B5EF4-FFF2-40B4-BE49-F238E27FC236}">
                <a16:creationId xmlns:a16="http://schemas.microsoft.com/office/drawing/2014/main" id="{CD7013CD-F745-4EDC-82F0-9EAB31256B6E}"/>
              </a:ext>
            </a:extLst>
          </p:cNvPr>
          <p:cNvCxnSpPr/>
          <p:nvPr/>
        </p:nvCxnSpPr>
        <p:spPr>
          <a:xfrm rot="14406823">
            <a:off x="7651588" y="203735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直線接點 603">
            <a:extLst>
              <a:ext uri="{FF2B5EF4-FFF2-40B4-BE49-F238E27FC236}">
                <a16:creationId xmlns:a16="http://schemas.microsoft.com/office/drawing/2014/main" id="{FFF2E9CB-60D3-424D-A3DE-2ACE63017201}"/>
              </a:ext>
            </a:extLst>
          </p:cNvPr>
          <p:cNvCxnSpPr/>
          <p:nvPr/>
        </p:nvCxnSpPr>
        <p:spPr>
          <a:xfrm rot="14406823">
            <a:off x="7604476" y="195537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直線接點 604">
            <a:extLst>
              <a:ext uri="{FF2B5EF4-FFF2-40B4-BE49-F238E27FC236}">
                <a16:creationId xmlns:a16="http://schemas.microsoft.com/office/drawing/2014/main" id="{D891E799-834F-4303-BCE1-DF30D1309BF1}"/>
              </a:ext>
            </a:extLst>
          </p:cNvPr>
          <p:cNvCxnSpPr/>
          <p:nvPr/>
        </p:nvCxnSpPr>
        <p:spPr>
          <a:xfrm rot="14406823" flipV="1">
            <a:off x="7627991" y="199634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直線接點 605">
            <a:extLst>
              <a:ext uri="{FF2B5EF4-FFF2-40B4-BE49-F238E27FC236}">
                <a16:creationId xmlns:a16="http://schemas.microsoft.com/office/drawing/2014/main" id="{95E65F1D-6730-46D7-B162-C22C1CC13A28}"/>
              </a:ext>
            </a:extLst>
          </p:cNvPr>
          <p:cNvCxnSpPr/>
          <p:nvPr/>
        </p:nvCxnSpPr>
        <p:spPr>
          <a:xfrm rot="14406823">
            <a:off x="7616214" y="19758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直線接點 609">
            <a:extLst>
              <a:ext uri="{FF2B5EF4-FFF2-40B4-BE49-F238E27FC236}">
                <a16:creationId xmlns:a16="http://schemas.microsoft.com/office/drawing/2014/main" id="{F48D99CC-B989-4CD5-82DD-E78D96BEB13E}"/>
              </a:ext>
            </a:extLst>
          </p:cNvPr>
          <p:cNvCxnSpPr/>
          <p:nvPr/>
        </p:nvCxnSpPr>
        <p:spPr>
          <a:xfrm rot="6815">
            <a:off x="7616336" y="193493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直線接點 610">
            <a:extLst>
              <a:ext uri="{FF2B5EF4-FFF2-40B4-BE49-F238E27FC236}">
                <a16:creationId xmlns:a16="http://schemas.microsoft.com/office/drawing/2014/main" id="{9FC9BDE5-6684-447F-902D-8B29B191287A}"/>
              </a:ext>
            </a:extLst>
          </p:cNvPr>
          <p:cNvCxnSpPr/>
          <p:nvPr/>
        </p:nvCxnSpPr>
        <p:spPr>
          <a:xfrm rot="6815">
            <a:off x="7710883" y="193511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直線接點 611">
            <a:extLst>
              <a:ext uri="{FF2B5EF4-FFF2-40B4-BE49-F238E27FC236}">
                <a16:creationId xmlns:a16="http://schemas.microsoft.com/office/drawing/2014/main" id="{1FB81C41-0B1B-4DF2-B35F-DE635742D3DD}"/>
              </a:ext>
            </a:extLst>
          </p:cNvPr>
          <p:cNvCxnSpPr/>
          <p:nvPr/>
        </p:nvCxnSpPr>
        <p:spPr>
          <a:xfrm rot="6815" flipV="1">
            <a:off x="7663650" y="189406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直線接點 612">
            <a:extLst>
              <a:ext uri="{FF2B5EF4-FFF2-40B4-BE49-F238E27FC236}">
                <a16:creationId xmlns:a16="http://schemas.microsoft.com/office/drawing/2014/main" id="{509AC7CB-A5D6-4522-BAFF-CD5233A507AC}"/>
              </a:ext>
            </a:extLst>
          </p:cNvPr>
          <p:cNvCxnSpPr/>
          <p:nvPr/>
        </p:nvCxnSpPr>
        <p:spPr>
          <a:xfrm rot="6815">
            <a:off x="7687287" y="189410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直線接點 616">
            <a:extLst>
              <a:ext uri="{FF2B5EF4-FFF2-40B4-BE49-F238E27FC236}">
                <a16:creationId xmlns:a16="http://schemas.microsoft.com/office/drawing/2014/main" id="{EE3A6894-D6ED-40FE-827B-8C3D547DC745}"/>
              </a:ext>
            </a:extLst>
          </p:cNvPr>
          <p:cNvCxnSpPr/>
          <p:nvPr/>
        </p:nvCxnSpPr>
        <p:spPr>
          <a:xfrm rot="18006833">
            <a:off x="8030999" y="142399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直線接點 617">
            <a:extLst>
              <a:ext uri="{FF2B5EF4-FFF2-40B4-BE49-F238E27FC236}">
                <a16:creationId xmlns:a16="http://schemas.microsoft.com/office/drawing/2014/main" id="{9F17F3DC-AA74-45FE-8927-9E9E6298A349}"/>
              </a:ext>
            </a:extLst>
          </p:cNvPr>
          <p:cNvCxnSpPr/>
          <p:nvPr/>
        </p:nvCxnSpPr>
        <p:spPr>
          <a:xfrm rot="18006833">
            <a:off x="8078435" y="134221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直線接點 618">
            <a:extLst>
              <a:ext uri="{FF2B5EF4-FFF2-40B4-BE49-F238E27FC236}">
                <a16:creationId xmlns:a16="http://schemas.microsoft.com/office/drawing/2014/main" id="{37208F43-ED27-4C35-BA9E-DE09CD16CF30}"/>
              </a:ext>
            </a:extLst>
          </p:cNvPr>
          <p:cNvCxnSpPr/>
          <p:nvPr/>
        </p:nvCxnSpPr>
        <p:spPr>
          <a:xfrm rot="18006833" flipV="1">
            <a:off x="8042899" y="136258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直線接點 619">
            <a:extLst>
              <a:ext uri="{FF2B5EF4-FFF2-40B4-BE49-F238E27FC236}">
                <a16:creationId xmlns:a16="http://schemas.microsoft.com/office/drawing/2014/main" id="{B0EF74AB-1473-4B8A-8A13-3ECE20F7E9F4}"/>
              </a:ext>
            </a:extLst>
          </p:cNvPr>
          <p:cNvCxnSpPr/>
          <p:nvPr/>
        </p:nvCxnSpPr>
        <p:spPr>
          <a:xfrm rot="18006833">
            <a:off x="8054758" y="134214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直線接點 623">
            <a:extLst>
              <a:ext uri="{FF2B5EF4-FFF2-40B4-BE49-F238E27FC236}">
                <a16:creationId xmlns:a16="http://schemas.microsoft.com/office/drawing/2014/main" id="{E506FA44-6779-4267-964B-BF44264ED1B2}"/>
              </a:ext>
            </a:extLst>
          </p:cNvPr>
          <p:cNvCxnSpPr/>
          <p:nvPr/>
        </p:nvCxnSpPr>
        <p:spPr>
          <a:xfrm rot="18006833">
            <a:off x="8173308" y="117863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直線接點 624">
            <a:extLst>
              <a:ext uri="{FF2B5EF4-FFF2-40B4-BE49-F238E27FC236}">
                <a16:creationId xmlns:a16="http://schemas.microsoft.com/office/drawing/2014/main" id="{3A4E8ECF-B746-49BD-9A8A-0B0410F3E6FE}"/>
              </a:ext>
            </a:extLst>
          </p:cNvPr>
          <p:cNvCxnSpPr/>
          <p:nvPr/>
        </p:nvCxnSpPr>
        <p:spPr>
          <a:xfrm rot="18006833">
            <a:off x="8220744" y="109684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直線接點 625">
            <a:extLst>
              <a:ext uri="{FF2B5EF4-FFF2-40B4-BE49-F238E27FC236}">
                <a16:creationId xmlns:a16="http://schemas.microsoft.com/office/drawing/2014/main" id="{1A7BCE5F-14FA-4A74-9F21-0356156EED9B}"/>
              </a:ext>
            </a:extLst>
          </p:cNvPr>
          <p:cNvCxnSpPr/>
          <p:nvPr/>
        </p:nvCxnSpPr>
        <p:spPr>
          <a:xfrm rot="18006833" flipV="1">
            <a:off x="8185208" y="111722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直線接點 626">
            <a:extLst>
              <a:ext uri="{FF2B5EF4-FFF2-40B4-BE49-F238E27FC236}">
                <a16:creationId xmlns:a16="http://schemas.microsoft.com/office/drawing/2014/main" id="{F29047AA-8EDF-4D62-BEAF-85D8E66FDFBE}"/>
              </a:ext>
            </a:extLst>
          </p:cNvPr>
          <p:cNvCxnSpPr/>
          <p:nvPr/>
        </p:nvCxnSpPr>
        <p:spPr>
          <a:xfrm rot="18006833">
            <a:off x="8197067" y="109677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直線接點 630">
            <a:extLst>
              <a:ext uri="{FF2B5EF4-FFF2-40B4-BE49-F238E27FC236}">
                <a16:creationId xmlns:a16="http://schemas.microsoft.com/office/drawing/2014/main" id="{B57DD688-FDC4-4728-9A37-0DC8254E818A}"/>
              </a:ext>
            </a:extLst>
          </p:cNvPr>
          <p:cNvCxnSpPr/>
          <p:nvPr/>
        </p:nvCxnSpPr>
        <p:spPr>
          <a:xfrm rot="14406823">
            <a:off x="8078516" y="130126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直線接點 631">
            <a:extLst>
              <a:ext uri="{FF2B5EF4-FFF2-40B4-BE49-F238E27FC236}">
                <a16:creationId xmlns:a16="http://schemas.microsoft.com/office/drawing/2014/main" id="{EE6059FC-F181-4EB4-A286-143C297994B6}"/>
              </a:ext>
            </a:extLst>
          </p:cNvPr>
          <p:cNvCxnSpPr/>
          <p:nvPr/>
        </p:nvCxnSpPr>
        <p:spPr>
          <a:xfrm rot="14406823">
            <a:off x="8031404" y="121929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直線接點 632">
            <a:extLst>
              <a:ext uri="{FF2B5EF4-FFF2-40B4-BE49-F238E27FC236}">
                <a16:creationId xmlns:a16="http://schemas.microsoft.com/office/drawing/2014/main" id="{BAC31561-DD2E-4AE8-8311-DA0FBDB6C24C}"/>
              </a:ext>
            </a:extLst>
          </p:cNvPr>
          <p:cNvCxnSpPr/>
          <p:nvPr/>
        </p:nvCxnSpPr>
        <p:spPr>
          <a:xfrm rot="14406823" flipV="1">
            <a:off x="8054919" y="126025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直線接點 633">
            <a:extLst>
              <a:ext uri="{FF2B5EF4-FFF2-40B4-BE49-F238E27FC236}">
                <a16:creationId xmlns:a16="http://schemas.microsoft.com/office/drawing/2014/main" id="{33DC9345-5CF0-4234-A41D-B1769276C328}"/>
              </a:ext>
            </a:extLst>
          </p:cNvPr>
          <p:cNvCxnSpPr/>
          <p:nvPr/>
        </p:nvCxnSpPr>
        <p:spPr>
          <a:xfrm rot="14406823">
            <a:off x="8043142" y="123976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直線接點 637">
            <a:extLst>
              <a:ext uri="{FF2B5EF4-FFF2-40B4-BE49-F238E27FC236}">
                <a16:creationId xmlns:a16="http://schemas.microsoft.com/office/drawing/2014/main" id="{4892476E-5625-45DC-97F2-708D7CB3FD00}"/>
              </a:ext>
            </a:extLst>
          </p:cNvPr>
          <p:cNvCxnSpPr/>
          <p:nvPr/>
        </p:nvCxnSpPr>
        <p:spPr>
          <a:xfrm rot="6815">
            <a:off x="8043264" y="119884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直線接點 638">
            <a:extLst>
              <a:ext uri="{FF2B5EF4-FFF2-40B4-BE49-F238E27FC236}">
                <a16:creationId xmlns:a16="http://schemas.microsoft.com/office/drawing/2014/main" id="{29911ACC-458B-441F-9C24-2B6E95F756D1}"/>
              </a:ext>
            </a:extLst>
          </p:cNvPr>
          <p:cNvCxnSpPr/>
          <p:nvPr/>
        </p:nvCxnSpPr>
        <p:spPr>
          <a:xfrm rot="6815">
            <a:off x="8137811" y="119903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直線接點 639">
            <a:extLst>
              <a:ext uri="{FF2B5EF4-FFF2-40B4-BE49-F238E27FC236}">
                <a16:creationId xmlns:a16="http://schemas.microsoft.com/office/drawing/2014/main" id="{41E7D695-44A9-4380-B5B7-6FBE59F416A6}"/>
              </a:ext>
            </a:extLst>
          </p:cNvPr>
          <p:cNvCxnSpPr/>
          <p:nvPr/>
        </p:nvCxnSpPr>
        <p:spPr>
          <a:xfrm rot="6815" flipV="1">
            <a:off x="8090578" y="11579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直線接點 640">
            <a:extLst>
              <a:ext uri="{FF2B5EF4-FFF2-40B4-BE49-F238E27FC236}">
                <a16:creationId xmlns:a16="http://schemas.microsoft.com/office/drawing/2014/main" id="{F5B20251-7B6C-49C2-A70B-BC3A3F13A5D8}"/>
              </a:ext>
            </a:extLst>
          </p:cNvPr>
          <p:cNvCxnSpPr/>
          <p:nvPr/>
        </p:nvCxnSpPr>
        <p:spPr>
          <a:xfrm rot="6815">
            <a:off x="8114215" y="115802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直線接點 644">
            <a:extLst>
              <a:ext uri="{FF2B5EF4-FFF2-40B4-BE49-F238E27FC236}">
                <a16:creationId xmlns:a16="http://schemas.microsoft.com/office/drawing/2014/main" id="{148A1C88-964C-4D6D-81AE-AE90A74BAC32}"/>
              </a:ext>
            </a:extLst>
          </p:cNvPr>
          <p:cNvCxnSpPr/>
          <p:nvPr/>
        </p:nvCxnSpPr>
        <p:spPr>
          <a:xfrm rot="14406828">
            <a:off x="7793897" y="17919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直線接點 645">
            <a:extLst>
              <a:ext uri="{FF2B5EF4-FFF2-40B4-BE49-F238E27FC236}">
                <a16:creationId xmlns:a16="http://schemas.microsoft.com/office/drawing/2014/main" id="{9F82C345-760A-4E49-8F61-2D83A17F8A56}"/>
              </a:ext>
            </a:extLst>
          </p:cNvPr>
          <p:cNvCxnSpPr/>
          <p:nvPr/>
        </p:nvCxnSpPr>
        <p:spPr>
          <a:xfrm rot="14406828">
            <a:off x="7746786" y="171001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直線接點 646">
            <a:extLst>
              <a:ext uri="{FF2B5EF4-FFF2-40B4-BE49-F238E27FC236}">
                <a16:creationId xmlns:a16="http://schemas.microsoft.com/office/drawing/2014/main" id="{E6840BE1-8952-4D5E-BAE8-C09B759A9C3A}"/>
              </a:ext>
            </a:extLst>
          </p:cNvPr>
          <p:cNvCxnSpPr/>
          <p:nvPr/>
        </p:nvCxnSpPr>
        <p:spPr>
          <a:xfrm rot="14406828" flipV="1">
            <a:off x="7770301" y="17509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直線接點 647">
            <a:extLst>
              <a:ext uri="{FF2B5EF4-FFF2-40B4-BE49-F238E27FC236}">
                <a16:creationId xmlns:a16="http://schemas.microsoft.com/office/drawing/2014/main" id="{5A98C7E5-9BCA-4A9D-85E1-06FAA94EDDAF}"/>
              </a:ext>
            </a:extLst>
          </p:cNvPr>
          <p:cNvCxnSpPr/>
          <p:nvPr/>
        </p:nvCxnSpPr>
        <p:spPr>
          <a:xfrm rot="14406828">
            <a:off x="7758524" y="173048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直線接點 651">
            <a:extLst>
              <a:ext uri="{FF2B5EF4-FFF2-40B4-BE49-F238E27FC236}">
                <a16:creationId xmlns:a16="http://schemas.microsoft.com/office/drawing/2014/main" id="{052AFA10-1C0E-49CE-999B-72CC76B4B45F}"/>
              </a:ext>
            </a:extLst>
          </p:cNvPr>
          <p:cNvCxnSpPr/>
          <p:nvPr/>
        </p:nvCxnSpPr>
        <p:spPr>
          <a:xfrm rot="14406828">
            <a:off x="7652563" y="154606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直線接點 652">
            <a:extLst>
              <a:ext uri="{FF2B5EF4-FFF2-40B4-BE49-F238E27FC236}">
                <a16:creationId xmlns:a16="http://schemas.microsoft.com/office/drawing/2014/main" id="{A4371AB4-7C45-4F28-B52D-B21F1AC52FD9}"/>
              </a:ext>
            </a:extLst>
          </p:cNvPr>
          <p:cNvCxnSpPr/>
          <p:nvPr/>
        </p:nvCxnSpPr>
        <p:spPr>
          <a:xfrm rot="14406828">
            <a:off x="7605452" y="146409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直線接點 653">
            <a:extLst>
              <a:ext uri="{FF2B5EF4-FFF2-40B4-BE49-F238E27FC236}">
                <a16:creationId xmlns:a16="http://schemas.microsoft.com/office/drawing/2014/main" id="{8F8FF7A4-8600-4BA8-9570-59045FDD3E51}"/>
              </a:ext>
            </a:extLst>
          </p:cNvPr>
          <p:cNvCxnSpPr/>
          <p:nvPr/>
        </p:nvCxnSpPr>
        <p:spPr>
          <a:xfrm rot="14406828" flipV="1">
            <a:off x="7628967" y="150505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直線接點 654">
            <a:extLst>
              <a:ext uri="{FF2B5EF4-FFF2-40B4-BE49-F238E27FC236}">
                <a16:creationId xmlns:a16="http://schemas.microsoft.com/office/drawing/2014/main" id="{3C320B33-9742-4218-9F10-DDE4664AA753}"/>
              </a:ext>
            </a:extLst>
          </p:cNvPr>
          <p:cNvCxnSpPr/>
          <p:nvPr/>
        </p:nvCxnSpPr>
        <p:spPr>
          <a:xfrm rot="14406828">
            <a:off x="7617190" y="148456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直線接點 658">
            <a:extLst>
              <a:ext uri="{FF2B5EF4-FFF2-40B4-BE49-F238E27FC236}">
                <a16:creationId xmlns:a16="http://schemas.microsoft.com/office/drawing/2014/main" id="{4412AADF-33C7-4EF7-9095-4721D2D1CF1D}"/>
              </a:ext>
            </a:extLst>
          </p:cNvPr>
          <p:cNvCxnSpPr/>
          <p:nvPr/>
        </p:nvCxnSpPr>
        <p:spPr>
          <a:xfrm rot="10806813">
            <a:off x="7711370" y="168947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直線接點 659">
            <a:extLst>
              <a:ext uri="{FF2B5EF4-FFF2-40B4-BE49-F238E27FC236}">
                <a16:creationId xmlns:a16="http://schemas.microsoft.com/office/drawing/2014/main" id="{8DE7CDFF-5CFA-47A4-A6D3-E907E2C9B409}"/>
              </a:ext>
            </a:extLst>
          </p:cNvPr>
          <p:cNvCxnSpPr/>
          <p:nvPr/>
        </p:nvCxnSpPr>
        <p:spPr>
          <a:xfrm rot="10806813">
            <a:off x="7616823" y="16892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直線接點 660">
            <a:extLst>
              <a:ext uri="{FF2B5EF4-FFF2-40B4-BE49-F238E27FC236}">
                <a16:creationId xmlns:a16="http://schemas.microsoft.com/office/drawing/2014/main" id="{C1B11FBE-943E-4425-9173-F2057EB1C134}"/>
              </a:ext>
            </a:extLst>
          </p:cNvPr>
          <p:cNvCxnSpPr/>
          <p:nvPr/>
        </p:nvCxnSpPr>
        <p:spPr>
          <a:xfrm rot="10806813" flipV="1">
            <a:off x="7687693" y="168940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直線接點 661">
            <a:extLst>
              <a:ext uri="{FF2B5EF4-FFF2-40B4-BE49-F238E27FC236}">
                <a16:creationId xmlns:a16="http://schemas.microsoft.com/office/drawing/2014/main" id="{C2E2913E-FF6D-4CBB-8268-4487DBD771BD}"/>
              </a:ext>
            </a:extLst>
          </p:cNvPr>
          <p:cNvCxnSpPr/>
          <p:nvPr/>
        </p:nvCxnSpPr>
        <p:spPr>
          <a:xfrm rot="10806813">
            <a:off x="7664056" y="168936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直線接點 665">
            <a:extLst>
              <a:ext uri="{FF2B5EF4-FFF2-40B4-BE49-F238E27FC236}">
                <a16:creationId xmlns:a16="http://schemas.microsoft.com/office/drawing/2014/main" id="{C7F559EC-D7D3-4380-A71B-CFA3E60055DB}"/>
              </a:ext>
            </a:extLst>
          </p:cNvPr>
          <p:cNvCxnSpPr/>
          <p:nvPr/>
        </p:nvCxnSpPr>
        <p:spPr>
          <a:xfrm rot="18006823">
            <a:off x="7605046" y="166879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直線接點 666">
            <a:extLst>
              <a:ext uri="{FF2B5EF4-FFF2-40B4-BE49-F238E27FC236}">
                <a16:creationId xmlns:a16="http://schemas.microsoft.com/office/drawing/2014/main" id="{5E893A78-52AE-4B5F-942F-E2694F056242}"/>
              </a:ext>
            </a:extLst>
          </p:cNvPr>
          <p:cNvCxnSpPr/>
          <p:nvPr/>
        </p:nvCxnSpPr>
        <p:spPr>
          <a:xfrm rot="18006823">
            <a:off x="7652482" y="158700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直線接點 667">
            <a:extLst>
              <a:ext uri="{FF2B5EF4-FFF2-40B4-BE49-F238E27FC236}">
                <a16:creationId xmlns:a16="http://schemas.microsoft.com/office/drawing/2014/main" id="{292CC35A-B6E3-4EFF-9747-07F0163196C0}"/>
              </a:ext>
            </a:extLst>
          </p:cNvPr>
          <p:cNvCxnSpPr/>
          <p:nvPr/>
        </p:nvCxnSpPr>
        <p:spPr>
          <a:xfrm rot="18006823" flipV="1">
            <a:off x="7616946" y="160738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直線接點 668">
            <a:extLst>
              <a:ext uri="{FF2B5EF4-FFF2-40B4-BE49-F238E27FC236}">
                <a16:creationId xmlns:a16="http://schemas.microsoft.com/office/drawing/2014/main" id="{89074D87-B569-4008-A0BC-D1CECF56C4A1}"/>
              </a:ext>
            </a:extLst>
          </p:cNvPr>
          <p:cNvCxnSpPr/>
          <p:nvPr/>
        </p:nvCxnSpPr>
        <p:spPr>
          <a:xfrm rot="18006823">
            <a:off x="7628805" y="158693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直線接點 672">
            <a:extLst>
              <a:ext uri="{FF2B5EF4-FFF2-40B4-BE49-F238E27FC236}">
                <a16:creationId xmlns:a16="http://schemas.microsoft.com/office/drawing/2014/main" id="{87B89D83-53C0-48A5-8585-F7206C789B6B}"/>
              </a:ext>
            </a:extLst>
          </p:cNvPr>
          <p:cNvCxnSpPr/>
          <p:nvPr/>
        </p:nvCxnSpPr>
        <p:spPr>
          <a:xfrm rot="6815">
            <a:off x="7617311" y="144364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直線接點 673">
            <a:extLst>
              <a:ext uri="{FF2B5EF4-FFF2-40B4-BE49-F238E27FC236}">
                <a16:creationId xmlns:a16="http://schemas.microsoft.com/office/drawing/2014/main" id="{983DB646-43E8-4787-B688-32309448BADD}"/>
              </a:ext>
            </a:extLst>
          </p:cNvPr>
          <p:cNvCxnSpPr/>
          <p:nvPr/>
        </p:nvCxnSpPr>
        <p:spPr>
          <a:xfrm rot="6815">
            <a:off x="7711858" y="144383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直線接點 674">
            <a:extLst>
              <a:ext uri="{FF2B5EF4-FFF2-40B4-BE49-F238E27FC236}">
                <a16:creationId xmlns:a16="http://schemas.microsoft.com/office/drawing/2014/main" id="{842935A1-101E-4652-83DD-F524FEE3BB5A}"/>
              </a:ext>
            </a:extLst>
          </p:cNvPr>
          <p:cNvCxnSpPr/>
          <p:nvPr/>
        </p:nvCxnSpPr>
        <p:spPr>
          <a:xfrm rot="6815" flipV="1">
            <a:off x="7664625" y="140277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直線接點 675">
            <a:extLst>
              <a:ext uri="{FF2B5EF4-FFF2-40B4-BE49-F238E27FC236}">
                <a16:creationId xmlns:a16="http://schemas.microsoft.com/office/drawing/2014/main" id="{711B3933-737D-4EBF-864A-4C5B71403888}"/>
              </a:ext>
            </a:extLst>
          </p:cNvPr>
          <p:cNvCxnSpPr/>
          <p:nvPr/>
        </p:nvCxnSpPr>
        <p:spPr>
          <a:xfrm rot="6815">
            <a:off x="7688262" y="140282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直線接點 679">
            <a:extLst>
              <a:ext uri="{FF2B5EF4-FFF2-40B4-BE49-F238E27FC236}">
                <a16:creationId xmlns:a16="http://schemas.microsoft.com/office/drawing/2014/main" id="{83A4AB68-1F15-42AB-A3E7-597AE8FA9A3C}"/>
              </a:ext>
            </a:extLst>
          </p:cNvPr>
          <p:cNvCxnSpPr/>
          <p:nvPr/>
        </p:nvCxnSpPr>
        <p:spPr>
          <a:xfrm rot="6815">
            <a:off x="7900955" y="144420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直線接點 680">
            <a:extLst>
              <a:ext uri="{FF2B5EF4-FFF2-40B4-BE49-F238E27FC236}">
                <a16:creationId xmlns:a16="http://schemas.microsoft.com/office/drawing/2014/main" id="{0E978F36-ECF3-4886-B8EB-8C63F378A2BD}"/>
              </a:ext>
            </a:extLst>
          </p:cNvPr>
          <p:cNvCxnSpPr/>
          <p:nvPr/>
        </p:nvCxnSpPr>
        <p:spPr>
          <a:xfrm rot="6815">
            <a:off x="7995502" y="144439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直線接點 681">
            <a:extLst>
              <a:ext uri="{FF2B5EF4-FFF2-40B4-BE49-F238E27FC236}">
                <a16:creationId xmlns:a16="http://schemas.microsoft.com/office/drawing/2014/main" id="{BAF414DA-6DBF-4126-BBF7-9FAC9F150F84}"/>
              </a:ext>
            </a:extLst>
          </p:cNvPr>
          <p:cNvCxnSpPr/>
          <p:nvPr/>
        </p:nvCxnSpPr>
        <p:spPr>
          <a:xfrm rot="6815" flipV="1">
            <a:off x="7948269" y="140333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直線接點 682">
            <a:extLst>
              <a:ext uri="{FF2B5EF4-FFF2-40B4-BE49-F238E27FC236}">
                <a16:creationId xmlns:a16="http://schemas.microsoft.com/office/drawing/2014/main" id="{CA5636A0-79DA-412F-9845-14112A4DAE1F}"/>
              </a:ext>
            </a:extLst>
          </p:cNvPr>
          <p:cNvCxnSpPr/>
          <p:nvPr/>
        </p:nvCxnSpPr>
        <p:spPr>
          <a:xfrm rot="6815">
            <a:off x="7971906" y="140338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直線接點 686">
            <a:extLst>
              <a:ext uri="{FF2B5EF4-FFF2-40B4-BE49-F238E27FC236}">
                <a16:creationId xmlns:a16="http://schemas.microsoft.com/office/drawing/2014/main" id="{08184DB9-3F5F-4668-8D0E-EB3A72F46078}"/>
              </a:ext>
            </a:extLst>
          </p:cNvPr>
          <p:cNvCxnSpPr/>
          <p:nvPr/>
        </p:nvCxnSpPr>
        <p:spPr>
          <a:xfrm rot="18006780">
            <a:off x="7747354" y="142343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直線接點 687">
            <a:extLst>
              <a:ext uri="{FF2B5EF4-FFF2-40B4-BE49-F238E27FC236}">
                <a16:creationId xmlns:a16="http://schemas.microsoft.com/office/drawing/2014/main" id="{89A8790A-8D26-445E-826A-EF45F70E8167}"/>
              </a:ext>
            </a:extLst>
          </p:cNvPr>
          <p:cNvCxnSpPr/>
          <p:nvPr/>
        </p:nvCxnSpPr>
        <p:spPr>
          <a:xfrm rot="18006780">
            <a:off x="7794789" y="134164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直線接點 688">
            <a:extLst>
              <a:ext uri="{FF2B5EF4-FFF2-40B4-BE49-F238E27FC236}">
                <a16:creationId xmlns:a16="http://schemas.microsoft.com/office/drawing/2014/main" id="{8756C7FD-B3D1-44D2-A932-A48E769FBE29}"/>
              </a:ext>
            </a:extLst>
          </p:cNvPr>
          <p:cNvCxnSpPr/>
          <p:nvPr/>
        </p:nvCxnSpPr>
        <p:spPr>
          <a:xfrm rot="18006780" flipV="1">
            <a:off x="7759253" y="136202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直線接點 689">
            <a:extLst>
              <a:ext uri="{FF2B5EF4-FFF2-40B4-BE49-F238E27FC236}">
                <a16:creationId xmlns:a16="http://schemas.microsoft.com/office/drawing/2014/main" id="{5A833C48-5D12-4469-B21C-A0ADA7B1F47C}"/>
              </a:ext>
            </a:extLst>
          </p:cNvPr>
          <p:cNvCxnSpPr/>
          <p:nvPr/>
        </p:nvCxnSpPr>
        <p:spPr>
          <a:xfrm rot="18006780">
            <a:off x="7771112" y="13415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直線接點 693">
            <a:extLst>
              <a:ext uri="{FF2B5EF4-FFF2-40B4-BE49-F238E27FC236}">
                <a16:creationId xmlns:a16="http://schemas.microsoft.com/office/drawing/2014/main" id="{9BBA9AEC-1AF4-4FE0-8721-D423C1421CF5}"/>
              </a:ext>
            </a:extLst>
          </p:cNvPr>
          <p:cNvCxnSpPr/>
          <p:nvPr/>
        </p:nvCxnSpPr>
        <p:spPr>
          <a:xfrm rot="3606757">
            <a:off x="7818426" y="134169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直線接點 694">
            <a:extLst>
              <a:ext uri="{FF2B5EF4-FFF2-40B4-BE49-F238E27FC236}">
                <a16:creationId xmlns:a16="http://schemas.microsoft.com/office/drawing/2014/main" id="{13C2172E-B1B6-4E8A-A889-48DF5A617BB1}"/>
              </a:ext>
            </a:extLst>
          </p:cNvPr>
          <p:cNvCxnSpPr/>
          <p:nvPr/>
        </p:nvCxnSpPr>
        <p:spPr>
          <a:xfrm rot="3606757">
            <a:off x="7865539" y="142366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直線接點 695">
            <a:extLst>
              <a:ext uri="{FF2B5EF4-FFF2-40B4-BE49-F238E27FC236}">
                <a16:creationId xmlns:a16="http://schemas.microsoft.com/office/drawing/2014/main" id="{1E4241ED-B631-4238-8D3A-0E00F72DBEA9}"/>
              </a:ext>
            </a:extLst>
          </p:cNvPr>
          <p:cNvCxnSpPr/>
          <p:nvPr/>
        </p:nvCxnSpPr>
        <p:spPr>
          <a:xfrm rot="3606757" flipV="1">
            <a:off x="7865659" y="134176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直線接點 696">
            <a:extLst>
              <a:ext uri="{FF2B5EF4-FFF2-40B4-BE49-F238E27FC236}">
                <a16:creationId xmlns:a16="http://schemas.microsoft.com/office/drawing/2014/main" id="{B12767AC-CA37-4D86-9F59-D80664E9F13F}"/>
              </a:ext>
            </a:extLst>
          </p:cNvPr>
          <p:cNvCxnSpPr/>
          <p:nvPr/>
        </p:nvCxnSpPr>
        <p:spPr>
          <a:xfrm rot="3606757">
            <a:off x="7877438" y="136225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直線接點 700">
            <a:extLst>
              <a:ext uri="{FF2B5EF4-FFF2-40B4-BE49-F238E27FC236}">
                <a16:creationId xmlns:a16="http://schemas.microsoft.com/office/drawing/2014/main" id="{893AE6EF-7128-4C7D-B94F-52F1A3C50DAA}"/>
              </a:ext>
            </a:extLst>
          </p:cNvPr>
          <p:cNvCxnSpPr/>
          <p:nvPr/>
        </p:nvCxnSpPr>
        <p:spPr>
          <a:xfrm rot="14406826">
            <a:off x="6940044" y="326415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直線接點 701">
            <a:extLst>
              <a:ext uri="{FF2B5EF4-FFF2-40B4-BE49-F238E27FC236}">
                <a16:creationId xmlns:a16="http://schemas.microsoft.com/office/drawing/2014/main" id="{91BF99F0-DF3C-42C0-AE78-DD2B3D8299BE}"/>
              </a:ext>
            </a:extLst>
          </p:cNvPr>
          <p:cNvCxnSpPr/>
          <p:nvPr/>
        </p:nvCxnSpPr>
        <p:spPr>
          <a:xfrm rot="14406826">
            <a:off x="6892932" y="318217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直線接點 702">
            <a:extLst>
              <a:ext uri="{FF2B5EF4-FFF2-40B4-BE49-F238E27FC236}">
                <a16:creationId xmlns:a16="http://schemas.microsoft.com/office/drawing/2014/main" id="{004C2698-2962-4905-B5C5-1E440AB52149}"/>
              </a:ext>
            </a:extLst>
          </p:cNvPr>
          <p:cNvCxnSpPr/>
          <p:nvPr/>
        </p:nvCxnSpPr>
        <p:spPr>
          <a:xfrm rot="14406826" flipV="1">
            <a:off x="6916447" y="322314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直線接點 703">
            <a:extLst>
              <a:ext uri="{FF2B5EF4-FFF2-40B4-BE49-F238E27FC236}">
                <a16:creationId xmlns:a16="http://schemas.microsoft.com/office/drawing/2014/main" id="{01000885-5909-4808-80BA-4F2A54DA4A73}"/>
              </a:ext>
            </a:extLst>
          </p:cNvPr>
          <p:cNvCxnSpPr/>
          <p:nvPr/>
        </p:nvCxnSpPr>
        <p:spPr>
          <a:xfrm rot="14406826">
            <a:off x="6904670" y="320264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直線接點 707">
            <a:extLst>
              <a:ext uri="{FF2B5EF4-FFF2-40B4-BE49-F238E27FC236}">
                <a16:creationId xmlns:a16="http://schemas.microsoft.com/office/drawing/2014/main" id="{724B10A0-F502-4C59-96F4-FADEE1E48075}"/>
              </a:ext>
            </a:extLst>
          </p:cNvPr>
          <p:cNvCxnSpPr/>
          <p:nvPr/>
        </p:nvCxnSpPr>
        <p:spPr>
          <a:xfrm rot="14406828">
            <a:off x="6798709" y="301822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直線接點 708">
            <a:extLst>
              <a:ext uri="{FF2B5EF4-FFF2-40B4-BE49-F238E27FC236}">
                <a16:creationId xmlns:a16="http://schemas.microsoft.com/office/drawing/2014/main" id="{C854CE6D-B8D5-460D-972B-92790ADA78AB}"/>
              </a:ext>
            </a:extLst>
          </p:cNvPr>
          <p:cNvCxnSpPr/>
          <p:nvPr/>
        </p:nvCxnSpPr>
        <p:spPr>
          <a:xfrm rot="14406828">
            <a:off x="6751598" y="293625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直線接點 709">
            <a:extLst>
              <a:ext uri="{FF2B5EF4-FFF2-40B4-BE49-F238E27FC236}">
                <a16:creationId xmlns:a16="http://schemas.microsoft.com/office/drawing/2014/main" id="{AEAB81AF-0590-451C-8914-26BF428A0697}"/>
              </a:ext>
            </a:extLst>
          </p:cNvPr>
          <p:cNvCxnSpPr/>
          <p:nvPr/>
        </p:nvCxnSpPr>
        <p:spPr>
          <a:xfrm rot="14406828" flipV="1">
            <a:off x="6775113" y="297721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直線接點 710">
            <a:extLst>
              <a:ext uri="{FF2B5EF4-FFF2-40B4-BE49-F238E27FC236}">
                <a16:creationId xmlns:a16="http://schemas.microsoft.com/office/drawing/2014/main" id="{A1DB1071-C1D7-44B8-ACE3-E02621408390}"/>
              </a:ext>
            </a:extLst>
          </p:cNvPr>
          <p:cNvCxnSpPr/>
          <p:nvPr/>
        </p:nvCxnSpPr>
        <p:spPr>
          <a:xfrm rot="14406828">
            <a:off x="6763336" y="295672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直線接點 714">
            <a:extLst>
              <a:ext uri="{FF2B5EF4-FFF2-40B4-BE49-F238E27FC236}">
                <a16:creationId xmlns:a16="http://schemas.microsoft.com/office/drawing/2014/main" id="{A8050C3D-5FF9-4763-96D5-AECFA45E973D}"/>
              </a:ext>
            </a:extLst>
          </p:cNvPr>
          <p:cNvCxnSpPr/>
          <p:nvPr/>
        </p:nvCxnSpPr>
        <p:spPr>
          <a:xfrm rot="10806813">
            <a:off x="6857516" y="316163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直線接點 715">
            <a:extLst>
              <a:ext uri="{FF2B5EF4-FFF2-40B4-BE49-F238E27FC236}">
                <a16:creationId xmlns:a16="http://schemas.microsoft.com/office/drawing/2014/main" id="{2E2AF8BE-DACB-4C2F-8D0D-7BF45A6F5670}"/>
              </a:ext>
            </a:extLst>
          </p:cNvPr>
          <p:cNvCxnSpPr/>
          <p:nvPr/>
        </p:nvCxnSpPr>
        <p:spPr>
          <a:xfrm rot="10806813">
            <a:off x="6762969" y="316145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直線接點 716">
            <a:extLst>
              <a:ext uri="{FF2B5EF4-FFF2-40B4-BE49-F238E27FC236}">
                <a16:creationId xmlns:a16="http://schemas.microsoft.com/office/drawing/2014/main" id="{E38C7F01-80F8-4022-B000-84CA357A2585}"/>
              </a:ext>
            </a:extLst>
          </p:cNvPr>
          <p:cNvCxnSpPr/>
          <p:nvPr/>
        </p:nvCxnSpPr>
        <p:spPr>
          <a:xfrm rot="10806813" flipV="1">
            <a:off x="6833839" y="316156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直線接點 717">
            <a:extLst>
              <a:ext uri="{FF2B5EF4-FFF2-40B4-BE49-F238E27FC236}">
                <a16:creationId xmlns:a16="http://schemas.microsoft.com/office/drawing/2014/main" id="{0F3A34E6-EE44-4F61-B8EC-54191384821B}"/>
              </a:ext>
            </a:extLst>
          </p:cNvPr>
          <p:cNvCxnSpPr/>
          <p:nvPr/>
        </p:nvCxnSpPr>
        <p:spPr>
          <a:xfrm rot="10806813">
            <a:off x="6810202" y="316152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" name="直線接點 721">
            <a:extLst>
              <a:ext uri="{FF2B5EF4-FFF2-40B4-BE49-F238E27FC236}">
                <a16:creationId xmlns:a16="http://schemas.microsoft.com/office/drawing/2014/main" id="{D3CD52AE-4CAF-4EAE-89AB-6B342E3D7E2E}"/>
              </a:ext>
            </a:extLst>
          </p:cNvPr>
          <p:cNvCxnSpPr/>
          <p:nvPr/>
        </p:nvCxnSpPr>
        <p:spPr>
          <a:xfrm rot="18006805">
            <a:off x="6751191" y="314095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直線接點 722">
            <a:extLst>
              <a:ext uri="{FF2B5EF4-FFF2-40B4-BE49-F238E27FC236}">
                <a16:creationId xmlns:a16="http://schemas.microsoft.com/office/drawing/2014/main" id="{8A94ABB8-1F9D-455B-B900-251263175E67}"/>
              </a:ext>
            </a:extLst>
          </p:cNvPr>
          <p:cNvCxnSpPr/>
          <p:nvPr/>
        </p:nvCxnSpPr>
        <p:spPr>
          <a:xfrm rot="18006805">
            <a:off x="6798627" y="305916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直線接點 723">
            <a:extLst>
              <a:ext uri="{FF2B5EF4-FFF2-40B4-BE49-F238E27FC236}">
                <a16:creationId xmlns:a16="http://schemas.microsoft.com/office/drawing/2014/main" id="{D2EABEBA-D7A5-49B9-8E96-BC95659A4213}"/>
              </a:ext>
            </a:extLst>
          </p:cNvPr>
          <p:cNvCxnSpPr/>
          <p:nvPr/>
        </p:nvCxnSpPr>
        <p:spPr>
          <a:xfrm rot="18006805" flipV="1">
            <a:off x="6763091" y="307954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直線接點 724">
            <a:extLst>
              <a:ext uri="{FF2B5EF4-FFF2-40B4-BE49-F238E27FC236}">
                <a16:creationId xmlns:a16="http://schemas.microsoft.com/office/drawing/2014/main" id="{AC9062C4-D713-4F3F-AA34-99CD804ED5F4}"/>
              </a:ext>
            </a:extLst>
          </p:cNvPr>
          <p:cNvCxnSpPr/>
          <p:nvPr/>
        </p:nvCxnSpPr>
        <p:spPr>
          <a:xfrm rot="18006805">
            <a:off x="6774950" y="305910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直線接點 728">
            <a:extLst>
              <a:ext uri="{FF2B5EF4-FFF2-40B4-BE49-F238E27FC236}">
                <a16:creationId xmlns:a16="http://schemas.microsoft.com/office/drawing/2014/main" id="{2D4C8B4B-91C2-4E5C-9A78-3A8D37131B6E}"/>
              </a:ext>
            </a:extLst>
          </p:cNvPr>
          <p:cNvCxnSpPr/>
          <p:nvPr/>
        </p:nvCxnSpPr>
        <p:spPr>
          <a:xfrm rot="14406816">
            <a:off x="6516040" y="252638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直線接點 729">
            <a:extLst>
              <a:ext uri="{FF2B5EF4-FFF2-40B4-BE49-F238E27FC236}">
                <a16:creationId xmlns:a16="http://schemas.microsoft.com/office/drawing/2014/main" id="{826BA8C8-B0A3-4FC3-A0B7-899F914C1764}"/>
              </a:ext>
            </a:extLst>
          </p:cNvPr>
          <p:cNvCxnSpPr/>
          <p:nvPr/>
        </p:nvCxnSpPr>
        <p:spPr>
          <a:xfrm rot="14406816">
            <a:off x="6468928" y="244440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" name="直線接點 730">
            <a:extLst>
              <a:ext uri="{FF2B5EF4-FFF2-40B4-BE49-F238E27FC236}">
                <a16:creationId xmlns:a16="http://schemas.microsoft.com/office/drawing/2014/main" id="{6C80AACF-4791-4E79-9D14-FBCBEB260DBD}"/>
              </a:ext>
            </a:extLst>
          </p:cNvPr>
          <p:cNvCxnSpPr/>
          <p:nvPr/>
        </p:nvCxnSpPr>
        <p:spPr>
          <a:xfrm rot="14406816" flipV="1">
            <a:off x="6492443" y="248537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" name="直線接點 731">
            <a:extLst>
              <a:ext uri="{FF2B5EF4-FFF2-40B4-BE49-F238E27FC236}">
                <a16:creationId xmlns:a16="http://schemas.microsoft.com/office/drawing/2014/main" id="{51BCD85C-1214-4517-AF6F-32EA63C4A3CF}"/>
              </a:ext>
            </a:extLst>
          </p:cNvPr>
          <p:cNvCxnSpPr/>
          <p:nvPr/>
        </p:nvCxnSpPr>
        <p:spPr>
          <a:xfrm rot="14406816">
            <a:off x="6480666" y="246487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直線接點 735">
            <a:extLst>
              <a:ext uri="{FF2B5EF4-FFF2-40B4-BE49-F238E27FC236}">
                <a16:creationId xmlns:a16="http://schemas.microsoft.com/office/drawing/2014/main" id="{F587A935-FE41-4789-8990-483AB650AEAA}"/>
              </a:ext>
            </a:extLst>
          </p:cNvPr>
          <p:cNvCxnSpPr/>
          <p:nvPr/>
        </p:nvCxnSpPr>
        <p:spPr>
          <a:xfrm rot="14406816">
            <a:off x="6374706" y="228045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直線接點 736">
            <a:extLst>
              <a:ext uri="{FF2B5EF4-FFF2-40B4-BE49-F238E27FC236}">
                <a16:creationId xmlns:a16="http://schemas.microsoft.com/office/drawing/2014/main" id="{F8C018AA-15FA-45B0-B3BE-5C228421AC71}"/>
              </a:ext>
            </a:extLst>
          </p:cNvPr>
          <p:cNvCxnSpPr/>
          <p:nvPr/>
        </p:nvCxnSpPr>
        <p:spPr>
          <a:xfrm rot="14406816">
            <a:off x="6327594" y="219848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直線接點 737">
            <a:extLst>
              <a:ext uri="{FF2B5EF4-FFF2-40B4-BE49-F238E27FC236}">
                <a16:creationId xmlns:a16="http://schemas.microsoft.com/office/drawing/2014/main" id="{465670B4-D20A-4B01-9538-62A3DED73152}"/>
              </a:ext>
            </a:extLst>
          </p:cNvPr>
          <p:cNvCxnSpPr/>
          <p:nvPr/>
        </p:nvCxnSpPr>
        <p:spPr>
          <a:xfrm rot="14406816" flipV="1">
            <a:off x="6351109" y="22394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直線接點 738">
            <a:extLst>
              <a:ext uri="{FF2B5EF4-FFF2-40B4-BE49-F238E27FC236}">
                <a16:creationId xmlns:a16="http://schemas.microsoft.com/office/drawing/2014/main" id="{5BDA35F6-1EEB-4C4C-A76B-65551714D4A0}"/>
              </a:ext>
            </a:extLst>
          </p:cNvPr>
          <p:cNvCxnSpPr/>
          <p:nvPr/>
        </p:nvCxnSpPr>
        <p:spPr>
          <a:xfrm rot="14406816">
            <a:off x="6339332" y="221895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3" name="直線接點 742">
            <a:extLst>
              <a:ext uri="{FF2B5EF4-FFF2-40B4-BE49-F238E27FC236}">
                <a16:creationId xmlns:a16="http://schemas.microsoft.com/office/drawing/2014/main" id="{52E15FEE-DE2B-4EBB-BB82-2D673B0A6C77}"/>
              </a:ext>
            </a:extLst>
          </p:cNvPr>
          <p:cNvCxnSpPr/>
          <p:nvPr/>
        </p:nvCxnSpPr>
        <p:spPr>
          <a:xfrm rot="10806813">
            <a:off x="6433512" y="242386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4" name="直線接點 743">
            <a:extLst>
              <a:ext uri="{FF2B5EF4-FFF2-40B4-BE49-F238E27FC236}">
                <a16:creationId xmlns:a16="http://schemas.microsoft.com/office/drawing/2014/main" id="{BD953DBD-6638-4C3F-8BFE-72F627D73C7E}"/>
              </a:ext>
            </a:extLst>
          </p:cNvPr>
          <p:cNvCxnSpPr/>
          <p:nvPr/>
        </p:nvCxnSpPr>
        <p:spPr>
          <a:xfrm rot="10806813">
            <a:off x="6338965" y="242367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直線接點 744">
            <a:extLst>
              <a:ext uri="{FF2B5EF4-FFF2-40B4-BE49-F238E27FC236}">
                <a16:creationId xmlns:a16="http://schemas.microsoft.com/office/drawing/2014/main" id="{3351AF43-747E-4D20-B7A4-04CD241C3576}"/>
              </a:ext>
            </a:extLst>
          </p:cNvPr>
          <p:cNvCxnSpPr/>
          <p:nvPr/>
        </p:nvCxnSpPr>
        <p:spPr>
          <a:xfrm rot="10806813" flipV="1">
            <a:off x="6409835" y="242379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6" name="直線接點 745">
            <a:extLst>
              <a:ext uri="{FF2B5EF4-FFF2-40B4-BE49-F238E27FC236}">
                <a16:creationId xmlns:a16="http://schemas.microsoft.com/office/drawing/2014/main" id="{0FB26477-55EA-48B7-B28B-A889D49A0D61}"/>
              </a:ext>
            </a:extLst>
          </p:cNvPr>
          <p:cNvCxnSpPr/>
          <p:nvPr/>
        </p:nvCxnSpPr>
        <p:spPr>
          <a:xfrm rot="10806813">
            <a:off x="6386198" y="242375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直線接點 749">
            <a:extLst>
              <a:ext uri="{FF2B5EF4-FFF2-40B4-BE49-F238E27FC236}">
                <a16:creationId xmlns:a16="http://schemas.microsoft.com/office/drawing/2014/main" id="{B09F3FCE-8BC4-4F5A-9153-9404D9F96C5B}"/>
              </a:ext>
            </a:extLst>
          </p:cNvPr>
          <p:cNvCxnSpPr/>
          <p:nvPr/>
        </p:nvCxnSpPr>
        <p:spPr>
          <a:xfrm rot="18006805">
            <a:off x="6327188" y="24031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直線接點 750">
            <a:extLst>
              <a:ext uri="{FF2B5EF4-FFF2-40B4-BE49-F238E27FC236}">
                <a16:creationId xmlns:a16="http://schemas.microsoft.com/office/drawing/2014/main" id="{4576DB01-FFB7-4F20-A040-1C30B53450F9}"/>
              </a:ext>
            </a:extLst>
          </p:cNvPr>
          <p:cNvCxnSpPr/>
          <p:nvPr/>
        </p:nvCxnSpPr>
        <p:spPr>
          <a:xfrm rot="18006805">
            <a:off x="6374624" y="232139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直線接點 751">
            <a:extLst>
              <a:ext uri="{FF2B5EF4-FFF2-40B4-BE49-F238E27FC236}">
                <a16:creationId xmlns:a16="http://schemas.microsoft.com/office/drawing/2014/main" id="{2CAAA11B-C49C-4681-9C30-DF8C917676BB}"/>
              </a:ext>
            </a:extLst>
          </p:cNvPr>
          <p:cNvCxnSpPr/>
          <p:nvPr/>
        </p:nvCxnSpPr>
        <p:spPr>
          <a:xfrm rot="18006805" flipV="1">
            <a:off x="6339088" y="234177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直線接點 752">
            <a:extLst>
              <a:ext uri="{FF2B5EF4-FFF2-40B4-BE49-F238E27FC236}">
                <a16:creationId xmlns:a16="http://schemas.microsoft.com/office/drawing/2014/main" id="{656BECB0-73C9-4EE1-A4A0-A6F75C333411}"/>
              </a:ext>
            </a:extLst>
          </p:cNvPr>
          <p:cNvCxnSpPr/>
          <p:nvPr/>
        </p:nvCxnSpPr>
        <p:spPr>
          <a:xfrm rot="18006805">
            <a:off x="6350947" y="232132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直線接點 756">
            <a:extLst>
              <a:ext uri="{FF2B5EF4-FFF2-40B4-BE49-F238E27FC236}">
                <a16:creationId xmlns:a16="http://schemas.microsoft.com/office/drawing/2014/main" id="{6ED37079-0B0F-4BF1-B0B4-6F7B43D14726}"/>
              </a:ext>
            </a:extLst>
          </p:cNvPr>
          <p:cNvCxnSpPr/>
          <p:nvPr/>
        </p:nvCxnSpPr>
        <p:spPr>
          <a:xfrm rot="10806813">
            <a:off x="6716182" y="291571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直線接點 757">
            <a:extLst>
              <a:ext uri="{FF2B5EF4-FFF2-40B4-BE49-F238E27FC236}">
                <a16:creationId xmlns:a16="http://schemas.microsoft.com/office/drawing/2014/main" id="{7DE44B03-3428-4C9F-8710-F3E1CB478DD1}"/>
              </a:ext>
            </a:extLst>
          </p:cNvPr>
          <p:cNvCxnSpPr/>
          <p:nvPr/>
        </p:nvCxnSpPr>
        <p:spPr>
          <a:xfrm rot="10806813">
            <a:off x="6621635" y="29155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直線接點 758">
            <a:extLst>
              <a:ext uri="{FF2B5EF4-FFF2-40B4-BE49-F238E27FC236}">
                <a16:creationId xmlns:a16="http://schemas.microsoft.com/office/drawing/2014/main" id="{FD75AC3A-B9FB-430F-AE83-AC7F94AD7AB7}"/>
              </a:ext>
            </a:extLst>
          </p:cNvPr>
          <p:cNvCxnSpPr/>
          <p:nvPr/>
        </p:nvCxnSpPr>
        <p:spPr>
          <a:xfrm rot="10806813" flipV="1">
            <a:off x="6692505" y="291564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直線接點 759">
            <a:extLst>
              <a:ext uri="{FF2B5EF4-FFF2-40B4-BE49-F238E27FC236}">
                <a16:creationId xmlns:a16="http://schemas.microsoft.com/office/drawing/2014/main" id="{74808619-ABB3-4F1F-A288-3D497B30814E}"/>
              </a:ext>
            </a:extLst>
          </p:cNvPr>
          <p:cNvCxnSpPr/>
          <p:nvPr/>
        </p:nvCxnSpPr>
        <p:spPr>
          <a:xfrm rot="10806813">
            <a:off x="6668868" y="291559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直線接點 763">
            <a:extLst>
              <a:ext uri="{FF2B5EF4-FFF2-40B4-BE49-F238E27FC236}">
                <a16:creationId xmlns:a16="http://schemas.microsoft.com/office/drawing/2014/main" id="{260FD0E3-B11A-43C2-8081-F1AC84700FB3}"/>
              </a:ext>
            </a:extLst>
          </p:cNvPr>
          <p:cNvCxnSpPr/>
          <p:nvPr/>
        </p:nvCxnSpPr>
        <p:spPr>
          <a:xfrm rot="10806813">
            <a:off x="6432538" y="291515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直線接點 764">
            <a:extLst>
              <a:ext uri="{FF2B5EF4-FFF2-40B4-BE49-F238E27FC236}">
                <a16:creationId xmlns:a16="http://schemas.microsoft.com/office/drawing/2014/main" id="{6E8030CD-47D4-4EFF-8426-176C37A1BA74}"/>
              </a:ext>
            </a:extLst>
          </p:cNvPr>
          <p:cNvCxnSpPr/>
          <p:nvPr/>
        </p:nvCxnSpPr>
        <p:spPr>
          <a:xfrm rot="10806813">
            <a:off x="6337991" y="291496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直線接點 765">
            <a:extLst>
              <a:ext uri="{FF2B5EF4-FFF2-40B4-BE49-F238E27FC236}">
                <a16:creationId xmlns:a16="http://schemas.microsoft.com/office/drawing/2014/main" id="{67FA0D7B-56B0-4164-BE7D-F521CBBB32A2}"/>
              </a:ext>
            </a:extLst>
          </p:cNvPr>
          <p:cNvCxnSpPr/>
          <p:nvPr/>
        </p:nvCxnSpPr>
        <p:spPr>
          <a:xfrm rot="10806813" flipV="1">
            <a:off x="6408861" y="291508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直線接點 766">
            <a:extLst>
              <a:ext uri="{FF2B5EF4-FFF2-40B4-BE49-F238E27FC236}">
                <a16:creationId xmlns:a16="http://schemas.microsoft.com/office/drawing/2014/main" id="{B71D67E3-74DA-4B9E-8C3A-796AC596A598}"/>
              </a:ext>
            </a:extLst>
          </p:cNvPr>
          <p:cNvCxnSpPr/>
          <p:nvPr/>
        </p:nvCxnSpPr>
        <p:spPr>
          <a:xfrm rot="10806813">
            <a:off x="6385224" y="291503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直線接點 770">
            <a:extLst>
              <a:ext uri="{FF2B5EF4-FFF2-40B4-BE49-F238E27FC236}">
                <a16:creationId xmlns:a16="http://schemas.microsoft.com/office/drawing/2014/main" id="{21FB5BCC-764F-46D4-89CB-8B62AD917B64}"/>
              </a:ext>
            </a:extLst>
          </p:cNvPr>
          <p:cNvCxnSpPr/>
          <p:nvPr/>
        </p:nvCxnSpPr>
        <p:spPr>
          <a:xfrm rot="7206782">
            <a:off x="6586139" y="293592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直線接點 771">
            <a:extLst>
              <a:ext uri="{FF2B5EF4-FFF2-40B4-BE49-F238E27FC236}">
                <a16:creationId xmlns:a16="http://schemas.microsoft.com/office/drawing/2014/main" id="{1EE0B4EA-EE32-4394-A126-5A84DF5412E6}"/>
              </a:ext>
            </a:extLst>
          </p:cNvPr>
          <p:cNvCxnSpPr/>
          <p:nvPr/>
        </p:nvCxnSpPr>
        <p:spPr>
          <a:xfrm rot="7206782">
            <a:off x="6538704" y="301771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直線接點 772">
            <a:extLst>
              <a:ext uri="{FF2B5EF4-FFF2-40B4-BE49-F238E27FC236}">
                <a16:creationId xmlns:a16="http://schemas.microsoft.com/office/drawing/2014/main" id="{DC814A24-171D-492D-AB3A-94DC597013F5}"/>
              </a:ext>
            </a:extLst>
          </p:cNvPr>
          <p:cNvCxnSpPr/>
          <p:nvPr/>
        </p:nvCxnSpPr>
        <p:spPr>
          <a:xfrm rot="7206782" flipV="1">
            <a:off x="6597877" y="295639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4" name="直線接點 773">
            <a:extLst>
              <a:ext uri="{FF2B5EF4-FFF2-40B4-BE49-F238E27FC236}">
                <a16:creationId xmlns:a16="http://schemas.microsoft.com/office/drawing/2014/main" id="{1A59A02D-1C5F-4C29-89FC-DA760A384459}"/>
              </a:ext>
            </a:extLst>
          </p:cNvPr>
          <p:cNvCxnSpPr/>
          <p:nvPr/>
        </p:nvCxnSpPr>
        <p:spPr>
          <a:xfrm rot="7206782">
            <a:off x="6586018" y="297684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線接點 777">
            <a:extLst>
              <a:ext uri="{FF2B5EF4-FFF2-40B4-BE49-F238E27FC236}">
                <a16:creationId xmlns:a16="http://schemas.microsoft.com/office/drawing/2014/main" id="{28BC22A1-0A79-458A-BC9A-50A83D9D0535}"/>
              </a:ext>
            </a:extLst>
          </p:cNvPr>
          <p:cNvCxnSpPr/>
          <p:nvPr/>
        </p:nvCxnSpPr>
        <p:spPr>
          <a:xfrm rot="14406754">
            <a:off x="6515066" y="301766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直線接點 778">
            <a:extLst>
              <a:ext uri="{FF2B5EF4-FFF2-40B4-BE49-F238E27FC236}">
                <a16:creationId xmlns:a16="http://schemas.microsoft.com/office/drawing/2014/main" id="{5FDDE032-8077-4924-84FB-37A6A30DE3D8}"/>
              </a:ext>
            </a:extLst>
          </p:cNvPr>
          <p:cNvCxnSpPr/>
          <p:nvPr/>
        </p:nvCxnSpPr>
        <p:spPr>
          <a:xfrm rot="14406754">
            <a:off x="6467953" y="29356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直線接點 779">
            <a:extLst>
              <a:ext uri="{FF2B5EF4-FFF2-40B4-BE49-F238E27FC236}">
                <a16:creationId xmlns:a16="http://schemas.microsoft.com/office/drawing/2014/main" id="{B9CF6220-E160-433B-9066-1ED84175C351}"/>
              </a:ext>
            </a:extLst>
          </p:cNvPr>
          <p:cNvCxnSpPr/>
          <p:nvPr/>
        </p:nvCxnSpPr>
        <p:spPr>
          <a:xfrm rot="14406754" flipV="1">
            <a:off x="6491470" y="297665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直線接點 780">
            <a:extLst>
              <a:ext uri="{FF2B5EF4-FFF2-40B4-BE49-F238E27FC236}">
                <a16:creationId xmlns:a16="http://schemas.microsoft.com/office/drawing/2014/main" id="{8194379D-C44E-433D-AA1B-11BC2A78C522}"/>
              </a:ext>
            </a:extLst>
          </p:cNvPr>
          <p:cNvCxnSpPr/>
          <p:nvPr/>
        </p:nvCxnSpPr>
        <p:spPr>
          <a:xfrm rot="14406754">
            <a:off x="6479691" y="295616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直線接點 784">
            <a:extLst>
              <a:ext uri="{FF2B5EF4-FFF2-40B4-BE49-F238E27FC236}">
                <a16:creationId xmlns:a16="http://schemas.microsoft.com/office/drawing/2014/main" id="{76A1D46C-E7E3-446A-82B9-DD042AA640B0}"/>
              </a:ext>
            </a:extLst>
          </p:cNvPr>
          <p:cNvCxnSpPr/>
          <p:nvPr/>
        </p:nvCxnSpPr>
        <p:spPr>
          <a:xfrm rot="18006811">
            <a:off x="6326214" y="289447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直線接點 785">
            <a:extLst>
              <a:ext uri="{FF2B5EF4-FFF2-40B4-BE49-F238E27FC236}">
                <a16:creationId xmlns:a16="http://schemas.microsoft.com/office/drawing/2014/main" id="{33BA2B2D-288B-4518-B15D-9266C0F04BCC}"/>
              </a:ext>
            </a:extLst>
          </p:cNvPr>
          <p:cNvCxnSpPr/>
          <p:nvPr/>
        </p:nvCxnSpPr>
        <p:spPr>
          <a:xfrm rot="18006811">
            <a:off x="6373650" y="281268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直線接點 786">
            <a:extLst>
              <a:ext uri="{FF2B5EF4-FFF2-40B4-BE49-F238E27FC236}">
                <a16:creationId xmlns:a16="http://schemas.microsoft.com/office/drawing/2014/main" id="{D34AB37B-1DAD-4179-8F26-9269FCD23459}"/>
              </a:ext>
            </a:extLst>
          </p:cNvPr>
          <p:cNvCxnSpPr/>
          <p:nvPr/>
        </p:nvCxnSpPr>
        <p:spPr>
          <a:xfrm rot="18006811" flipV="1">
            <a:off x="6338114" y="283306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直線接點 787">
            <a:extLst>
              <a:ext uri="{FF2B5EF4-FFF2-40B4-BE49-F238E27FC236}">
                <a16:creationId xmlns:a16="http://schemas.microsoft.com/office/drawing/2014/main" id="{A09D1D1F-9858-4E01-8EA3-2B4BF17EA169}"/>
              </a:ext>
            </a:extLst>
          </p:cNvPr>
          <p:cNvCxnSpPr/>
          <p:nvPr/>
        </p:nvCxnSpPr>
        <p:spPr>
          <a:xfrm rot="18006811">
            <a:off x="6349973" y="281261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直線接點 791">
            <a:extLst>
              <a:ext uri="{FF2B5EF4-FFF2-40B4-BE49-F238E27FC236}">
                <a16:creationId xmlns:a16="http://schemas.microsoft.com/office/drawing/2014/main" id="{E9486238-F9E1-482E-AFB8-16E957F65548}"/>
              </a:ext>
            </a:extLst>
          </p:cNvPr>
          <p:cNvCxnSpPr/>
          <p:nvPr/>
        </p:nvCxnSpPr>
        <p:spPr>
          <a:xfrm rot="18006803">
            <a:off x="6468522" y="264910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直線接點 792">
            <a:extLst>
              <a:ext uri="{FF2B5EF4-FFF2-40B4-BE49-F238E27FC236}">
                <a16:creationId xmlns:a16="http://schemas.microsoft.com/office/drawing/2014/main" id="{2C74FD94-8CD4-4C92-A78A-2BD28B4D5D33}"/>
              </a:ext>
            </a:extLst>
          </p:cNvPr>
          <p:cNvCxnSpPr/>
          <p:nvPr/>
        </p:nvCxnSpPr>
        <p:spPr>
          <a:xfrm rot="18006803">
            <a:off x="6515958" y="256732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直線接點 793">
            <a:extLst>
              <a:ext uri="{FF2B5EF4-FFF2-40B4-BE49-F238E27FC236}">
                <a16:creationId xmlns:a16="http://schemas.microsoft.com/office/drawing/2014/main" id="{075CB312-16D6-4720-94FE-1692A0571060}"/>
              </a:ext>
            </a:extLst>
          </p:cNvPr>
          <p:cNvCxnSpPr/>
          <p:nvPr/>
        </p:nvCxnSpPr>
        <p:spPr>
          <a:xfrm rot="18006803" flipV="1">
            <a:off x="6480422" y="258769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直線接點 794">
            <a:extLst>
              <a:ext uri="{FF2B5EF4-FFF2-40B4-BE49-F238E27FC236}">
                <a16:creationId xmlns:a16="http://schemas.microsoft.com/office/drawing/2014/main" id="{2D48143F-3B28-4A5D-BF35-8CCD73CAF439}"/>
              </a:ext>
            </a:extLst>
          </p:cNvPr>
          <p:cNvCxnSpPr/>
          <p:nvPr/>
        </p:nvCxnSpPr>
        <p:spPr>
          <a:xfrm rot="18006803">
            <a:off x="6492281" y="256725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直線接點 798">
            <a:extLst>
              <a:ext uri="{FF2B5EF4-FFF2-40B4-BE49-F238E27FC236}">
                <a16:creationId xmlns:a16="http://schemas.microsoft.com/office/drawing/2014/main" id="{B20C570F-E008-4AB2-8933-D8BA8A114EB5}"/>
              </a:ext>
            </a:extLst>
          </p:cNvPr>
          <p:cNvCxnSpPr/>
          <p:nvPr/>
        </p:nvCxnSpPr>
        <p:spPr>
          <a:xfrm rot="14406821">
            <a:off x="6373731" y="277174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直線接點 799">
            <a:extLst>
              <a:ext uri="{FF2B5EF4-FFF2-40B4-BE49-F238E27FC236}">
                <a16:creationId xmlns:a16="http://schemas.microsoft.com/office/drawing/2014/main" id="{81A5CEB8-FE39-4169-8A17-5B24A2A145DA}"/>
              </a:ext>
            </a:extLst>
          </p:cNvPr>
          <p:cNvCxnSpPr/>
          <p:nvPr/>
        </p:nvCxnSpPr>
        <p:spPr>
          <a:xfrm rot="14406821">
            <a:off x="6326619" y="268976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直線接點 800">
            <a:extLst>
              <a:ext uri="{FF2B5EF4-FFF2-40B4-BE49-F238E27FC236}">
                <a16:creationId xmlns:a16="http://schemas.microsoft.com/office/drawing/2014/main" id="{82178E6C-88F4-4431-8073-A690EB157087}"/>
              </a:ext>
            </a:extLst>
          </p:cNvPr>
          <p:cNvCxnSpPr/>
          <p:nvPr/>
        </p:nvCxnSpPr>
        <p:spPr>
          <a:xfrm rot="14406821" flipV="1">
            <a:off x="6350134" y="27307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直線接點 801">
            <a:extLst>
              <a:ext uri="{FF2B5EF4-FFF2-40B4-BE49-F238E27FC236}">
                <a16:creationId xmlns:a16="http://schemas.microsoft.com/office/drawing/2014/main" id="{4D73ADAD-7F68-4562-AE91-82E22726A501}"/>
              </a:ext>
            </a:extLst>
          </p:cNvPr>
          <p:cNvCxnSpPr/>
          <p:nvPr/>
        </p:nvCxnSpPr>
        <p:spPr>
          <a:xfrm rot="14406821">
            <a:off x="6338357" y="271023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直線接點 805">
            <a:extLst>
              <a:ext uri="{FF2B5EF4-FFF2-40B4-BE49-F238E27FC236}">
                <a16:creationId xmlns:a16="http://schemas.microsoft.com/office/drawing/2014/main" id="{A2CE7AD5-1F6A-4D83-B85E-E1444217CB44}"/>
              </a:ext>
            </a:extLst>
          </p:cNvPr>
          <p:cNvCxnSpPr/>
          <p:nvPr/>
        </p:nvCxnSpPr>
        <p:spPr>
          <a:xfrm rot="6815">
            <a:off x="6338479" y="266932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直線接點 806">
            <a:extLst>
              <a:ext uri="{FF2B5EF4-FFF2-40B4-BE49-F238E27FC236}">
                <a16:creationId xmlns:a16="http://schemas.microsoft.com/office/drawing/2014/main" id="{FF6CD2AA-5DD4-448C-A680-95762702B588}"/>
              </a:ext>
            </a:extLst>
          </p:cNvPr>
          <p:cNvCxnSpPr/>
          <p:nvPr/>
        </p:nvCxnSpPr>
        <p:spPr>
          <a:xfrm rot="6815">
            <a:off x="6433026" y="266950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直線接點 807">
            <a:extLst>
              <a:ext uri="{FF2B5EF4-FFF2-40B4-BE49-F238E27FC236}">
                <a16:creationId xmlns:a16="http://schemas.microsoft.com/office/drawing/2014/main" id="{B645A5F6-BDB9-4C3F-8B36-CDB8C9F3E97F}"/>
              </a:ext>
            </a:extLst>
          </p:cNvPr>
          <p:cNvCxnSpPr/>
          <p:nvPr/>
        </p:nvCxnSpPr>
        <p:spPr>
          <a:xfrm rot="6815" flipV="1">
            <a:off x="6385793" y="262845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直線接點 808">
            <a:extLst>
              <a:ext uri="{FF2B5EF4-FFF2-40B4-BE49-F238E27FC236}">
                <a16:creationId xmlns:a16="http://schemas.microsoft.com/office/drawing/2014/main" id="{8DE2FA8B-10A0-4599-BA05-02348525BBB6}"/>
              </a:ext>
            </a:extLst>
          </p:cNvPr>
          <p:cNvCxnSpPr/>
          <p:nvPr/>
        </p:nvCxnSpPr>
        <p:spPr>
          <a:xfrm rot="6815">
            <a:off x="6409430" y="262849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直線接點 812">
            <a:extLst>
              <a:ext uri="{FF2B5EF4-FFF2-40B4-BE49-F238E27FC236}">
                <a16:creationId xmlns:a16="http://schemas.microsoft.com/office/drawing/2014/main" id="{06A92258-1648-478E-8E03-F224C6D5C69C}"/>
              </a:ext>
            </a:extLst>
          </p:cNvPr>
          <p:cNvCxnSpPr/>
          <p:nvPr/>
        </p:nvCxnSpPr>
        <p:spPr>
          <a:xfrm rot="6815">
            <a:off x="6339454" y="217803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直線接點 813">
            <a:extLst>
              <a:ext uri="{FF2B5EF4-FFF2-40B4-BE49-F238E27FC236}">
                <a16:creationId xmlns:a16="http://schemas.microsoft.com/office/drawing/2014/main" id="{A576D6FC-00AD-417A-B250-5709042148FC}"/>
              </a:ext>
            </a:extLst>
          </p:cNvPr>
          <p:cNvCxnSpPr/>
          <p:nvPr/>
        </p:nvCxnSpPr>
        <p:spPr>
          <a:xfrm rot="6815">
            <a:off x="6434001" y="217822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直線接點 814">
            <a:extLst>
              <a:ext uri="{FF2B5EF4-FFF2-40B4-BE49-F238E27FC236}">
                <a16:creationId xmlns:a16="http://schemas.microsoft.com/office/drawing/2014/main" id="{4A405781-6246-4A57-87A4-9D6D8D412F75}"/>
              </a:ext>
            </a:extLst>
          </p:cNvPr>
          <p:cNvCxnSpPr/>
          <p:nvPr/>
        </p:nvCxnSpPr>
        <p:spPr>
          <a:xfrm rot="6815" flipV="1">
            <a:off x="6386768" y="213716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直線接點 815">
            <a:extLst>
              <a:ext uri="{FF2B5EF4-FFF2-40B4-BE49-F238E27FC236}">
                <a16:creationId xmlns:a16="http://schemas.microsoft.com/office/drawing/2014/main" id="{65F4EF9F-AC2E-4817-8E79-9481D576CA90}"/>
              </a:ext>
            </a:extLst>
          </p:cNvPr>
          <p:cNvCxnSpPr/>
          <p:nvPr/>
        </p:nvCxnSpPr>
        <p:spPr>
          <a:xfrm rot="6815">
            <a:off x="6410405" y="213721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直線接點 819">
            <a:extLst>
              <a:ext uri="{FF2B5EF4-FFF2-40B4-BE49-F238E27FC236}">
                <a16:creationId xmlns:a16="http://schemas.microsoft.com/office/drawing/2014/main" id="{CA70FD4C-FC6D-46CF-B92C-0FBF3AB4EC2E}"/>
              </a:ext>
            </a:extLst>
          </p:cNvPr>
          <p:cNvCxnSpPr/>
          <p:nvPr/>
        </p:nvCxnSpPr>
        <p:spPr>
          <a:xfrm rot="6815">
            <a:off x="6623098" y="217859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直線接點 820">
            <a:extLst>
              <a:ext uri="{FF2B5EF4-FFF2-40B4-BE49-F238E27FC236}">
                <a16:creationId xmlns:a16="http://schemas.microsoft.com/office/drawing/2014/main" id="{B20B17FB-6497-474B-9F65-7F5056509F4A}"/>
              </a:ext>
            </a:extLst>
          </p:cNvPr>
          <p:cNvCxnSpPr/>
          <p:nvPr/>
        </p:nvCxnSpPr>
        <p:spPr>
          <a:xfrm rot="6815">
            <a:off x="6717645" y="217878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" name="直線接點 821">
            <a:extLst>
              <a:ext uri="{FF2B5EF4-FFF2-40B4-BE49-F238E27FC236}">
                <a16:creationId xmlns:a16="http://schemas.microsoft.com/office/drawing/2014/main" id="{F7E5C7A2-6B9A-4538-9873-62EB42F9284C}"/>
              </a:ext>
            </a:extLst>
          </p:cNvPr>
          <p:cNvCxnSpPr/>
          <p:nvPr/>
        </p:nvCxnSpPr>
        <p:spPr>
          <a:xfrm rot="6815" flipV="1">
            <a:off x="6670412" y="213772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直線接點 822">
            <a:extLst>
              <a:ext uri="{FF2B5EF4-FFF2-40B4-BE49-F238E27FC236}">
                <a16:creationId xmlns:a16="http://schemas.microsoft.com/office/drawing/2014/main" id="{B3D21178-BF4D-42DD-A84D-060ACFFF8A66}"/>
              </a:ext>
            </a:extLst>
          </p:cNvPr>
          <p:cNvCxnSpPr/>
          <p:nvPr/>
        </p:nvCxnSpPr>
        <p:spPr>
          <a:xfrm rot="6815">
            <a:off x="6694049" y="213777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直線接點 826">
            <a:extLst>
              <a:ext uri="{FF2B5EF4-FFF2-40B4-BE49-F238E27FC236}">
                <a16:creationId xmlns:a16="http://schemas.microsoft.com/office/drawing/2014/main" id="{A7879E84-96B7-4D35-9255-D1F4FFB32959}"/>
              </a:ext>
            </a:extLst>
          </p:cNvPr>
          <p:cNvCxnSpPr/>
          <p:nvPr/>
        </p:nvCxnSpPr>
        <p:spPr>
          <a:xfrm rot="18006782">
            <a:off x="6469497" y="215782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8" name="直線接點 827">
            <a:extLst>
              <a:ext uri="{FF2B5EF4-FFF2-40B4-BE49-F238E27FC236}">
                <a16:creationId xmlns:a16="http://schemas.microsoft.com/office/drawing/2014/main" id="{E8E51438-B79A-434B-B4FE-C039B4CE74A9}"/>
              </a:ext>
            </a:extLst>
          </p:cNvPr>
          <p:cNvCxnSpPr/>
          <p:nvPr/>
        </p:nvCxnSpPr>
        <p:spPr>
          <a:xfrm rot="18006782">
            <a:off x="6516932" y="20760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直線接點 828">
            <a:extLst>
              <a:ext uri="{FF2B5EF4-FFF2-40B4-BE49-F238E27FC236}">
                <a16:creationId xmlns:a16="http://schemas.microsoft.com/office/drawing/2014/main" id="{22760FBF-3863-4375-99E1-8C17D6C26AB7}"/>
              </a:ext>
            </a:extLst>
          </p:cNvPr>
          <p:cNvCxnSpPr/>
          <p:nvPr/>
        </p:nvCxnSpPr>
        <p:spPr>
          <a:xfrm rot="18006782" flipV="1">
            <a:off x="6481396" y="209641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0" name="直線接點 829">
            <a:extLst>
              <a:ext uri="{FF2B5EF4-FFF2-40B4-BE49-F238E27FC236}">
                <a16:creationId xmlns:a16="http://schemas.microsoft.com/office/drawing/2014/main" id="{D0DC6A07-A3F6-4AF0-84BC-33E5B4C3F940}"/>
              </a:ext>
            </a:extLst>
          </p:cNvPr>
          <p:cNvCxnSpPr/>
          <p:nvPr/>
        </p:nvCxnSpPr>
        <p:spPr>
          <a:xfrm rot="18006782">
            <a:off x="6493255" y="207596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直線接點 833">
            <a:extLst>
              <a:ext uri="{FF2B5EF4-FFF2-40B4-BE49-F238E27FC236}">
                <a16:creationId xmlns:a16="http://schemas.microsoft.com/office/drawing/2014/main" id="{1390AF16-AE32-4AE3-9DDD-DE3A25F36FA6}"/>
              </a:ext>
            </a:extLst>
          </p:cNvPr>
          <p:cNvCxnSpPr/>
          <p:nvPr/>
        </p:nvCxnSpPr>
        <p:spPr>
          <a:xfrm rot="3606755">
            <a:off x="6540570" y="207608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直線接點 834">
            <a:extLst>
              <a:ext uri="{FF2B5EF4-FFF2-40B4-BE49-F238E27FC236}">
                <a16:creationId xmlns:a16="http://schemas.microsoft.com/office/drawing/2014/main" id="{FDADD79C-0CF7-44BE-A353-9DBCB7FBD8B7}"/>
              </a:ext>
            </a:extLst>
          </p:cNvPr>
          <p:cNvCxnSpPr/>
          <p:nvPr/>
        </p:nvCxnSpPr>
        <p:spPr>
          <a:xfrm rot="3606755">
            <a:off x="6587683" y="215805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直線接點 835">
            <a:extLst>
              <a:ext uri="{FF2B5EF4-FFF2-40B4-BE49-F238E27FC236}">
                <a16:creationId xmlns:a16="http://schemas.microsoft.com/office/drawing/2014/main" id="{BB105667-74DA-4293-9057-0912237BD715}"/>
              </a:ext>
            </a:extLst>
          </p:cNvPr>
          <p:cNvCxnSpPr/>
          <p:nvPr/>
        </p:nvCxnSpPr>
        <p:spPr>
          <a:xfrm rot="3606755" flipV="1">
            <a:off x="6587803" y="207615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直線接點 836">
            <a:extLst>
              <a:ext uri="{FF2B5EF4-FFF2-40B4-BE49-F238E27FC236}">
                <a16:creationId xmlns:a16="http://schemas.microsoft.com/office/drawing/2014/main" id="{6F1FF3A5-8D1B-4A55-BE45-1AA41C0D7474}"/>
              </a:ext>
            </a:extLst>
          </p:cNvPr>
          <p:cNvCxnSpPr/>
          <p:nvPr/>
        </p:nvCxnSpPr>
        <p:spPr>
          <a:xfrm rot="3606755">
            <a:off x="6599582" y="209664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1" name="直線接點 840">
            <a:extLst>
              <a:ext uri="{FF2B5EF4-FFF2-40B4-BE49-F238E27FC236}">
                <a16:creationId xmlns:a16="http://schemas.microsoft.com/office/drawing/2014/main" id="{02ACA069-1C6E-4757-AB61-B55402C8F8AC}"/>
              </a:ext>
            </a:extLst>
          </p:cNvPr>
          <p:cNvCxnSpPr/>
          <p:nvPr/>
        </p:nvCxnSpPr>
        <p:spPr>
          <a:xfrm rot="6815">
            <a:off x="7190383" y="217972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2" name="直線接點 841">
            <a:extLst>
              <a:ext uri="{FF2B5EF4-FFF2-40B4-BE49-F238E27FC236}">
                <a16:creationId xmlns:a16="http://schemas.microsoft.com/office/drawing/2014/main" id="{D995FFC0-1BB4-4794-BE3F-429261466DC9}"/>
              </a:ext>
            </a:extLst>
          </p:cNvPr>
          <p:cNvCxnSpPr/>
          <p:nvPr/>
        </p:nvCxnSpPr>
        <p:spPr>
          <a:xfrm rot="6815">
            <a:off x="7284930" y="217991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3" name="直線接點 842">
            <a:extLst>
              <a:ext uri="{FF2B5EF4-FFF2-40B4-BE49-F238E27FC236}">
                <a16:creationId xmlns:a16="http://schemas.microsoft.com/office/drawing/2014/main" id="{753C6554-252A-4D55-9CC5-9439D8C8680C}"/>
              </a:ext>
            </a:extLst>
          </p:cNvPr>
          <p:cNvCxnSpPr/>
          <p:nvPr/>
        </p:nvCxnSpPr>
        <p:spPr>
          <a:xfrm rot="6815" flipV="1">
            <a:off x="7237697" y="213886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直線接點 843">
            <a:extLst>
              <a:ext uri="{FF2B5EF4-FFF2-40B4-BE49-F238E27FC236}">
                <a16:creationId xmlns:a16="http://schemas.microsoft.com/office/drawing/2014/main" id="{EF1D0900-5D13-4A4F-9C91-71D507E6E24F}"/>
              </a:ext>
            </a:extLst>
          </p:cNvPr>
          <p:cNvCxnSpPr/>
          <p:nvPr/>
        </p:nvCxnSpPr>
        <p:spPr>
          <a:xfrm rot="6815">
            <a:off x="7261334" y="213890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直線接點 847">
            <a:extLst>
              <a:ext uri="{FF2B5EF4-FFF2-40B4-BE49-F238E27FC236}">
                <a16:creationId xmlns:a16="http://schemas.microsoft.com/office/drawing/2014/main" id="{F9073F04-B6C5-4436-A352-70CFC42EEB92}"/>
              </a:ext>
            </a:extLst>
          </p:cNvPr>
          <p:cNvCxnSpPr/>
          <p:nvPr/>
        </p:nvCxnSpPr>
        <p:spPr>
          <a:xfrm rot="6815">
            <a:off x="7474027" y="218028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直線接點 848">
            <a:extLst>
              <a:ext uri="{FF2B5EF4-FFF2-40B4-BE49-F238E27FC236}">
                <a16:creationId xmlns:a16="http://schemas.microsoft.com/office/drawing/2014/main" id="{957D93F7-9752-4A2D-8573-EDB92047EDD6}"/>
              </a:ext>
            </a:extLst>
          </p:cNvPr>
          <p:cNvCxnSpPr/>
          <p:nvPr/>
        </p:nvCxnSpPr>
        <p:spPr>
          <a:xfrm rot="6815">
            <a:off x="7568574" y="218047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直線接點 849">
            <a:extLst>
              <a:ext uri="{FF2B5EF4-FFF2-40B4-BE49-F238E27FC236}">
                <a16:creationId xmlns:a16="http://schemas.microsoft.com/office/drawing/2014/main" id="{8EF31C4E-A7FD-404C-AECC-9C8160BF97BE}"/>
              </a:ext>
            </a:extLst>
          </p:cNvPr>
          <p:cNvCxnSpPr/>
          <p:nvPr/>
        </p:nvCxnSpPr>
        <p:spPr>
          <a:xfrm rot="6815" flipV="1">
            <a:off x="7521341" y="213941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1" name="直線接點 850">
            <a:extLst>
              <a:ext uri="{FF2B5EF4-FFF2-40B4-BE49-F238E27FC236}">
                <a16:creationId xmlns:a16="http://schemas.microsoft.com/office/drawing/2014/main" id="{EEAC52F5-3848-4005-B788-7F72AAB0CF5E}"/>
              </a:ext>
            </a:extLst>
          </p:cNvPr>
          <p:cNvCxnSpPr/>
          <p:nvPr/>
        </p:nvCxnSpPr>
        <p:spPr>
          <a:xfrm rot="6815">
            <a:off x="7544978" y="213946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5" name="直線接點 854">
            <a:extLst>
              <a:ext uri="{FF2B5EF4-FFF2-40B4-BE49-F238E27FC236}">
                <a16:creationId xmlns:a16="http://schemas.microsoft.com/office/drawing/2014/main" id="{3F0EC497-F81E-4841-9633-FB00B7BD784C}"/>
              </a:ext>
            </a:extLst>
          </p:cNvPr>
          <p:cNvCxnSpPr/>
          <p:nvPr/>
        </p:nvCxnSpPr>
        <p:spPr>
          <a:xfrm rot="18006782">
            <a:off x="7320427" y="215951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直線接點 855">
            <a:extLst>
              <a:ext uri="{FF2B5EF4-FFF2-40B4-BE49-F238E27FC236}">
                <a16:creationId xmlns:a16="http://schemas.microsoft.com/office/drawing/2014/main" id="{753DC512-22B9-485D-9C58-583B5FB9D7A8}"/>
              </a:ext>
            </a:extLst>
          </p:cNvPr>
          <p:cNvCxnSpPr/>
          <p:nvPr/>
        </p:nvCxnSpPr>
        <p:spPr>
          <a:xfrm rot="18006782">
            <a:off x="7367862" y="207772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7" name="直線接點 856">
            <a:extLst>
              <a:ext uri="{FF2B5EF4-FFF2-40B4-BE49-F238E27FC236}">
                <a16:creationId xmlns:a16="http://schemas.microsoft.com/office/drawing/2014/main" id="{11F0219B-7A0D-4D8A-ABB0-4D3E52E70FB8}"/>
              </a:ext>
            </a:extLst>
          </p:cNvPr>
          <p:cNvCxnSpPr/>
          <p:nvPr/>
        </p:nvCxnSpPr>
        <p:spPr>
          <a:xfrm rot="18006782" flipV="1">
            <a:off x="7332326" y="209810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直線接點 857">
            <a:extLst>
              <a:ext uri="{FF2B5EF4-FFF2-40B4-BE49-F238E27FC236}">
                <a16:creationId xmlns:a16="http://schemas.microsoft.com/office/drawing/2014/main" id="{5AFC909D-300C-46B7-B6AC-61DB42F9AD35}"/>
              </a:ext>
            </a:extLst>
          </p:cNvPr>
          <p:cNvCxnSpPr/>
          <p:nvPr/>
        </p:nvCxnSpPr>
        <p:spPr>
          <a:xfrm rot="18006782">
            <a:off x="7344185" y="207765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2" name="直線接點 861">
            <a:extLst>
              <a:ext uri="{FF2B5EF4-FFF2-40B4-BE49-F238E27FC236}">
                <a16:creationId xmlns:a16="http://schemas.microsoft.com/office/drawing/2014/main" id="{F621D561-23B6-46CF-92C5-01C91155F964}"/>
              </a:ext>
            </a:extLst>
          </p:cNvPr>
          <p:cNvCxnSpPr/>
          <p:nvPr/>
        </p:nvCxnSpPr>
        <p:spPr>
          <a:xfrm rot="3606755">
            <a:off x="7391498" y="207777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直線接點 862">
            <a:extLst>
              <a:ext uri="{FF2B5EF4-FFF2-40B4-BE49-F238E27FC236}">
                <a16:creationId xmlns:a16="http://schemas.microsoft.com/office/drawing/2014/main" id="{0E2A3DA3-E859-4B7B-A88A-29AB59140EFE}"/>
              </a:ext>
            </a:extLst>
          </p:cNvPr>
          <p:cNvCxnSpPr/>
          <p:nvPr/>
        </p:nvCxnSpPr>
        <p:spPr>
          <a:xfrm rot="3606755">
            <a:off x="7438611" y="215974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直線接點 863">
            <a:extLst>
              <a:ext uri="{FF2B5EF4-FFF2-40B4-BE49-F238E27FC236}">
                <a16:creationId xmlns:a16="http://schemas.microsoft.com/office/drawing/2014/main" id="{4C5F623A-9F24-4E8A-B776-E166A632BE0A}"/>
              </a:ext>
            </a:extLst>
          </p:cNvPr>
          <p:cNvCxnSpPr/>
          <p:nvPr/>
        </p:nvCxnSpPr>
        <p:spPr>
          <a:xfrm rot="3606755" flipV="1">
            <a:off x="7438731" y="207784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5" name="直線接點 864">
            <a:extLst>
              <a:ext uri="{FF2B5EF4-FFF2-40B4-BE49-F238E27FC236}">
                <a16:creationId xmlns:a16="http://schemas.microsoft.com/office/drawing/2014/main" id="{7B0A5AA9-FBCF-483E-8424-79C49C412E0A}"/>
              </a:ext>
            </a:extLst>
          </p:cNvPr>
          <p:cNvCxnSpPr/>
          <p:nvPr/>
        </p:nvCxnSpPr>
        <p:spPr>
          <a:xfrm rot="3606755">
            <a:off x="7450510" y="209833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直線接點 868">
            <a:extLst>
              <a:ext uri="{FF2B5EF4-FFF2-40B4-BE49-F238E27FC236}">
                <a16:creationId xmlns:a16="http://schemas.microsoft.com/office/drawing/2014/main" id="{2F29D2E9-9AEA-410E-921F-2E1B38C8372A}"/>
              </a:ext>
            </a:extLst>
          </p:cNvPr>
          <p:cNvCxnSpPr/>
          <p:nvPr/>
        </p:nvCxnSpPr>
        <p:spPr>
          <a:xfrm rot="18006838">
            <a:off x="6753140" y="21583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" name="直線接點 869">
            <a:extLst>
              <a:ext uri="{FF2B5EF4-FFF2-40B4-BE49-F238E27FC236}">
                <a16:creationId xmlns:a16="http://schemas.microsoft.com/office/drawing/2014/main" id="{7DC30BD0-7D13-4968-8464-9BB86493199C}"/>
              </a:ext>
            </a:extLst>
          </p:cNvPr>
          <p:cNvCxnSpPr/>
          <p:nvPr/>
        </p:nvCxnSpPr>
        <p:spPr>
          <a:xfrm rot="18006838">
            <a:off x="6800577" y="207660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1" name="直線接點 870">
            <a:extLst>
              <a:ext uri="{FF2B5EF4-FFF2-40B4-BE49-F238E27FC236}">
                <a16:creationId xmlns:a16="http://schemas.microsoft.com/office/drawing/2014/main" id="{784AB71B-D323-4B56-B39C-7CD1E8F85874}"/>
              </a:ext>
            </a:extLst>
          </p:cNvPr>
          <p:cNvCxnSpPr/>
          <p:nvPr/>
        </p:nvCxnSpPr>
        <p:spPr>
          <a:xfrm rot="18006838" flipV="1">
            <a:off x="6765040" y="20969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2" name="直線接點 871">
            <a:extLst>
              <a:ext uri="{FF2B5EF4-FFF2-40B4-BE49-F238E27FC236}">
                <a16:creationId xmlns:a16="http://schemas.microsoft.com/office/drawing/2014/main" id="{4B1C3E34-B2AC-4C37-9DD6-52A3E3CDFA4C}"/>
              </a:ext>
            </a:extLst>
          </p:cNvPr>
          <p:cNvCxnSpPr/>
          <p:nvPr/>
        </p:nvCxnSpPr>
        <p:spPr>
          <a:xfrm rot="18006838">
            <a:off x="6776899" y="20765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" name="直線接點 875">
            <a:extLst>
              <a:ext uri="{FF2B5EF4-FFF2-40B4-BE49-F238E27FC236}">
                <a16:creationId xmlns:a16="http://schemas.microsoft.com/office/drawing/2014/main" id="{C18DCF33-73A3-41D6-BA12-08D689CB8B51}"/>
              </a:ext>
            </a:extLst>
          </p:cNvPr>
          <p:cNvCxnSpPr/>
          <p:nvPr/>
        </p:nvCxnSpPr>
        <p:spPr>
          <a:xfrm rot="18006838">
            <a:off x="6895450" y="191302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7" name="直線接點 876">
            <a:extLst>
              <a:ext uri="{FF2B5EF4-FFF2-40B4-BE49-F238E27FC236}">
                <a16:creationId xmlns:a16="http://schemas.microsoft.com/office/drawing/2014/main" id="{A9FE5FCB-D69D-442D-A8DA-854B85DECC81}"/>
              </a:ext>
            </a:extLst>
          </p:cNvPr>
          <p:cNvCxnSpPr/>
          <p:nvPr/>
        </p:nvCxnSpPr>
        <p:spPr>
          <a:xfrm rot="18006838">
            <a:off x="6942887" y="183124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8" name="直線接點 877">
            <a:extLst>
              <a:ext uri="{FF2B5EF4-FFF2-40B4-BE49-F238E27FC236}">
                <a16:creationId xmlns:a16="http://schemas.microsoft.com/office/drawing/2014/main" id="{A87E71A8-532F-4A26-87E1-EEAD98B97B36}"/>
              </a:ext>
            </a:extLst>
          </p:cNvPr>
          <p:cNvCxnSpPr/>
          <p:nvPr/>
        </p:nvCxnSpPr>
        <p:spPr>
          <a:xfrm rot="18006838" flipV="1">
            <a:off x="6907350" y="185161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9" name="直線接點 878">
            <a:extLst>
              <a:ext uri="{FF2B5EF4-FFF2-40B4-BE49-F238E27FC236}">
                <a16:creationId xmlns:a16="http://schemas.microsoft.com/office/drawing/2014/main" id="{CD196BF2-79B5-4336-ABEE-02301FAD639B}"/>
              </a:ext>
            </a:extLst>
          </p:cNvPr>
          <p:cNvCxnSpPr/>
          <p:nvPr/>
        </p:nvCxnSpPr>
        <p:spPr>
          <a:xfrm rot="18006838">
            <a:off x="6919209" y="183117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" name="直線接點 882">
            <a:extLst>
              <a:ext uri="{FF2B5EF4-FFF2-40B4-BE49-F238E27FC236}">
                <a16:creationId xmlns:a16="http://schemas.microsoft.com/office/drawing/2014/main" id="{DBADFDFB-38FF-4921-9C9D-ED9E37C17B9A}"/>
              </a:ext>
            </a:extLst>
          </p:cNvPr>
          <p:cNvCxnSpPr/>
          <p:nvPr/>
        </p:nvCxnSpPr>
        <p:spPr>
          <a:xfrm rot="14406840">
            <a:off x="6800657" y="203566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4" name="直線接點 883">
            <a:extLst>
              <a:ext uri="{FF2B5EF4-FFF2-40B4-BE49-F238E27FC236}">
                <a16:creationId xmlns:a16="http://schemas.microsoft.com/office/drawing/2014/main" id="{8E524E1E-D055-48E0-B5CE-B488BDA71A7A}"/>
              </a:ext>
            </a:extLst>
          </p:cNvPr>
          <p:cNvCxnSpPr/>
          <p:nvPr/>
        </p:nvCxnSpPr>
        <p:spPr>
          <a:xfrm rot="14406840">
            <a:off x="6753546" y="19536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5" name="直線接點 884">
            <a:extLst>
              <a:ext uri="{FF2B5EF4-FFF2-40B4-BE49-F238E27FC236}">
                <a16:creationId xmlns:a16="http://schemas.microsoft.com/office/drawing/2014/main" id="{600BF30A-DBC1-44CE-BA9D-7D264543EE70}"/>
              </a:ext>
            </a:extLst>
          </p:cNvPr>
          <p:cNvCxnSpPr/>
          <p:nvPr/>
        </p:nvCxnSpPr>
        <p:spPr>
          <a:xfrm rot="14406840" flipV="1">
            <a:off x="6777061" y="199465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6" name="直線接點 885">
            <a:extLst>
              <a:ext uri="{FF2B5EF4-FFF2-40B4-BE49-F238E27FC236}">
                <a16:creationId xmlns:a16="http://schemas.microsoft.com/office/drawing/2014/main" id="{BFB43A8E-F12A-460B-BF7B-3AE18CD3021E}"/>
              </a:ext>
            </a:extLst>
          </p:cNvPr>
          <p:cNvCxnSpPr/>
          <p:nvPr/>
        </p:nvCxnSpPr>
        <p:spPr>
          <a:xfrm rot="14406840">
            <a:off x="6765284" y="197415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0" name="直線接點 889">
            <a:extLst>
              <a:ext uri="{FF2B5EF4-FFF2-40B4-BE49-F238E27FC236}">
                <a16:creationId xmlns:a16="http://schemas.microsoft.com/office/drawing/2014/main" id="{7D74E6B8-AB87-4128-AEA6-F633100E7E63}"/>
              </a:ext>
            </a:extLst>
          </p:cNvPr>
          <p:cNvCxnSpPr/>
          <p:nvPr/>
        </p:nvCxnSpPr>
        <p:spPr>
          <a:xfrm rot="6815">
            <a:off x="6765406" y="193323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" name="直線接點 890">
            <a:extLst>
              <a:ext uri="{FF2B5EF4-FFF2-40B4-BE49-F238E27FC236}">
                <a16:creationId xmlns:a16="http://schemas.microsoft.com/office/drawing/2014/main" id="{D138DAEF-071C-4BDD-AFAF-86EF0228ECE3}"/>
              </a:ext>
            </a:extLst>
          </p:cNvPr>
          <p:cNvCxnSpPr/>
          <p:nvPr/>
        </p:nvCxnSpPr>
        <p:spPr>
          <a:xfrm rot="6815">
            <a:off x="6859953" y="193342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2" name="直線接點 891">
            <a:extLst>
              <a:ext uri="{FF2B5EF4-FFF2-40B4-BE49-F238E27FC236}">
                <a16:creationId xmlns:a16="http://schemas.microsoft.com/office/drawing/2014/main" id="{1721B503-B3E5-4F9C-AD2C-6F42D916F57A}"/>
              </a:ext>
            </a:extLst>
          </p:cNvPr>
          <p:cNvCxnSpPr/>
          <p:nvPr/>
        </p:nvCxnSpPr>
        <p:spPr>
          <a:xfrm rot="6815" flipV="1">
            <a:off x="6812720" y="189237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3" name="直線接點 892">
            <a:extLst>
              <a:ext uri="{FF2B5EF4-FFF2-40B4-BE49-F238E27FC236}">
                <a16:creationId xmlns:a16="http://schemas.microsoft.com/office/drawing/2014/main" id="{6AAAFD69-9250-4F06-8E80-D5E29969ED6D}"/>
              </a:ext>
            </a:extLst>
          </p:cNvPr>
          <p:cNvCxnSpPr/>
          <p:nvPr/>
        </p:nvCxnSpPr>
        <p:spPr>
          <a:xfrm rot="6815">
            <a:off x="6836357" y="189241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7" name="直線接點 896">
            <a:extLst>
              <a:ext uri="{FF2B5EF4-FFF2-40B4-BE49-F238E27FC236}">
                <a16:creationId xmlns:a16="http://schemas.microsoft.com/office/drawing/2014/main" id="{F959F78C-D00E-4578-B1FD-8E69F80DB121}"/>
              </a:ext>
            </a:extLst>
          </p:cNvPr>
          <p:cNvCxnSpPr/>
          <p:nvPr/>
        </p:nvCxnSpPr>
        <p:spPr>
          <a:xfrm rot="3606828">
            <a:off x="6966524" y="18312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8" name="直線接點 897">
            <a:extLst>
              <a:ext uri="{FF2B5EF4-FFF2-40B4-BE49-F238E27FC236}">
                <a16:creationId xmlns:a16="http://schemas.microsoft.com/office/drawing/2014/main" id="{820F7E0B-C479-40EF-9EF6-2B98894DAE7B}"/>
              </a:ext>
            </a:extLst>
          </p:cNvPr>
          <p:cNvCxnSpPr/>
          <p:nvPr/>
        </p:nvCxnSpPr>
        <p:spPr>
          <a:xfrm rot="3606828">
            <a:off x="7013635" y="191326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直線接點 898">
            <a:extLst>
              <a:ext uri="{FF2B5EF4-FFF2-40B4-BE49-F238E27FC236}">
                <a16:creationId xmlns:a16="http://schemas.microsoft.com/office/drawing/2014/main" id="{A7589225-BEE7-4E4E-B254-E0928AD85E51}"/>
              </a:ext>
            </a:extLst>
          </p:cNvPr>
          <p:cNvCxnSpPr/>
          <p:nvPr/>
        </p:nvCxnSpPr>
        <p:spPr>
          <a:xfrm rot="3606828" flipV="1">
            <a:off x="7013757" y="183135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直線接點 899">
            <a:extLst>
              <a:ext uri="{FF2B5EF4-FFF2-40B4-BE49-F238E27FC236}">
                <a16:creationId xmlns:a16="http://schemas.microsoft.com/office/drawing/2014/main" id="{27D067FD-9FEF-4E75-97F0-E842146D3038}"/>
              </a:ext>
            </a:extLst>
          </p:cNvPr>
          <p:cNvCxnSpPr/>
          <p:nvPr/>
        </p:nvCxnSpPr>
        <p:spPr>
          <a:xfrm rot="3606828">
            <a:off x="7025534" y="185185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4" name="直線接點 903">
            <a:extLst>
              <a:ext uri="{FF2B5EF4-FFF2-40B4-BE49-F238E27FC236}">
                <a16:creationId xmlns:a16="http://schemas.microsoft.com/office/drawing/2014/main" id="{7B0737FC-C73C-4723-A699-E6C94DB565D7}"/>
              </a:ext>
            </a:extLst>
          </p:cNvPr>
          <p:cNvCxnSpPr/>
          <p:nvPr/>
        </p:nvCxnSpPr>
        <p:spPr>
          <a:xfrm rot="3606828">
            <a:off x="7107858" y="207721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5" name="直線接點 904">
            <a:extLst>
              <a:ext uri="{FF2B5EF4-FFF2-40B4-BE49-F238E27FC236}">
                <a16:creationId xmlns:a16="http://schemas.microsoft.com/office/drawing/2014/main" id="{ECF08BF2-8339-47B7-AC17-8EEE54F54266}"/>
              </a:ext>
            </a:extLst>
          </p:cNvPr>
          <p:cNvCxnSpPr/>
          <p:nvPr/>
        </p:nvCxnSpPr>
        <p:spPr>
          <a:xfrm rot="3606828">
            <a:off x="7154969" y="215918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6" name="直線接點 905">
            <a:extLst>
              <a:ext uri="{FF2B5EF4-FFF2-40B4-BE49-F238E27FC236}">
                <a16:creationId xmlns:a16="http://schemas.microsoft.com/office/drawing/2014/main" id="{7069247D-1CB5-4544-B3F1-111504F2290C}"/>
              </a:ext>
            </a:extLst>
          </p:cNvPr>
          <p:cNvCxnSpPr/>
          <p:nvPr/>
        </p:nvCxnSpPr>
        <p:spPr>
          <a:xfrm rot="3606828" flipV="1">
            <a:off x="7155091" y="20772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7" name="直線接點 906">
            <a:extLst>
              <a:ext uri="{FF2B5EF4-FFF2-40B4-BE49-F238E27FC236}">
                <a16:creationId xmlns:a16="http://schemas.microsoft.com/office/drawing/2014/main" id="{BE19F495-5D4F-49B5-8EC9-26A9D8D0A907}"/>
              </a:ext>
            </a:extLst>
          </p:cNvPr>
          <p:cNvCxnSpPr/>
          <p:nvPr/>
        </p:nvCxnSpPr>
        <p:spPr>
          <a:xfrm rot="3606828">
            <a:off x="7166868" y="209777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1" name="直線接點 910">
            <a:extLst>
              <a:ext uri="{FF2B5EF4-FFF2-40B4-BE49-F238E27FC236}">
                <a16:creationId xmlns:a16="http://schemas.microsoft.com/office/drawing/2014/main" id="{58C7F4DA-4337-40A8-857F-66111717C635}"/>
              </a:ext>
            </a:extLst>
          </p:cNvPr>
          <p:cNvCxnSpPr/>
          <p:nvPr/>
        </p:nvCxnSpPr>
        <p:spPr>
          <a:xfrm rot="6815">
            <a:off x="7049050" y="193380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2" name="直線接點 911">
            <a:extLst>
              <a:ext uri="{FF2B5EF4-FFF2-40B4-BE49-F238E27FC236}">
                <a16:creationId xmlns:a16="http://schemas.microsoft.com/office/drawing/2014/main" id="{771C6936-AB88-4672-BBE9-6D169CBA3791}"/>
              </a:ext>
            </a:extLst>
          </p:cNvPr>
          <p:cNvCxnSpPr/>
          <p:nvPr/>
        </p:nvCxnSpPr>
        <p:spPr>
          <a:xfrm rot="6815">
            <a:off x="7143597" y="19339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3" name="直線接點 912">
            <a:extLst>
              <a:ext uri="{FF2B5EF4-FFF2-40B4-BE49-F238E27FC236}">
                <a16:creationId xmlns:a16="http://schemas.microsoft.com/office/drawing/2014/main" id="{2E57065C-DD03-45BB-9659-376E6AD3F3C1}"/>
              </a:ext>
            </a:extLst>
          </p:cNvPr>
          <p:cNvCxnSpPr/>
          <p:nvPr/>
        </p:nvCxnSpPr>
        <p:spPr>
          <a:xfrm rot="6815" flipV="1">
            <a:off x="7096364" y="18929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4" name="直線接點 913">
            <a:extLst>
              <a:ext uri="{FF2B5EF4-FFF2-40B4-BE49-F238E27FC236}">
                <a16:creationId xmlns:a16="http://schemas.microsoft.com/office/drawing/2014/main" id="{389DC98D-28A7-4D1B-B606-2128E72C5CAB}"/>
              </a:ext>
            </a:extLst>
          </p:cNvPr>
          <p:cNvCxnSpPr/>
          <p:nvPr/>
        </p:nvCxnSpPr>
        <p:spPr>
          <a:xfrm rot="6815">
            <a:off x="7120001" y="18929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8" name="直線接點 917">
            <a:extLst>
              <a:ext uri="{FF2B5EF4-FFF2-40B4-BE49-F238E27FC236}">
                <a16:creationId xmlns:a16="http://schemas.microsoft.com/office/drawing/2014/main" id="{71A36062-F9EB-4214-BADA-6522C25009B4}"/>
              </a:ext>
            </a:extLst>
          </p:cNvPr>
          <p:cNvCxnSpPr/>
          <p:nvPr/>
        </p:nvCxnSpPr>
        <p:spPr>
          <a:xfrm rot="7206824">
            <a:off x="7155375" y="195448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9" name="直線接點 918">
            <a:extLst>
              <a:ext uri="{FF2B5EF4-FFF2-40B4-BE49-F238E27FC236}">
                <a16:creationId xmlns:a16="http://schemas.microsoft.com/office/drawing/2014/main" id="{EB1DD27D-92FA-4B3C-A10A-27F90A6F8A91}"/>
              </a:ext>
            </a:extLst>
          </p:cNvPr>
          <p:cNvCxnSpPr/>
          <p:nvPr/>
        </p:nvCxnSpPr>
        <p:spPr>
          <a:xfrm rot="7206824">
            <a:off x="7107939" y="203627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0" name="直線接點 919">
            <a:extLst>
              <a:ext uri="{FF2B5EF4-FFF2-40B4-BE49-F238E27FC236}">
                <a16:creationId xmlns:a16="http://schemas.microsoft.com/office/drawing/2014/main" id="{C8986B26-A1DC-4C3C-8412-DC52660D3DB9}"/>
              </a:ext>
            </a:extLst>
          </p:cNvPr>
          <p:cNvCxnSpPr/>
          <p:nvPr/>
        </p:nvCxnSpPr>
        <p:spPr>
          <a:xfrm rot="7206824" flipV="1">
            <a:off x="7167112" y="197495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直線接點 920">
            <a:extLst>
              <a:ext uri="{FF2B5EF4-FFF2-40B4-BE49-F238E27FC236}">
                <a16:creationId xmlns:a16="http://schemas.microsoft.com/office/drawing/2014/main" id="{9E35DCA4-E08E-45FB-9779-83145EE0E616}"/>
              </a:ext>
            </a:extLst>
          </p:cNvPr>
          <p:cNvCxnSpPr/>
          <p:nvPr/>
        </p:nvCxnSpPr>
        <p:spPr>
          <a:xfrm rot="7206824">
            <a:off x="7155253" y="199540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" name="直線接點 924">
            <a:extLst>
              <a:ext uri="{FF2B5EF4-FFF2-40B4-BE49-F238E27FC236}">
                <a16:creationId xmlns:a16="http://schemas.microsoft.com/office/drawing/2014/main" id="{EA330626-AD87-45D8-9506-C07C7C5BEC79}"/>
              </a:ext>
            </a:extLst>
          </p:cNvPr>
          <p:cNvCxnSpPr/>
          <p:nvPr/>
        </p:nvCxnSpPr>
        <p:spPr>
          <a:xfrm rot="10799998">
            <a:off x="10129977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" name="直線接點 925">
            <a:extLst>
              <a:ext uri="{FF2B5EF4-FFF2-40B4-BE49-F238E27FC236}">
                <a16:creationId xmlns:a16="http://schemas.microsoft.com/office/drawing/2014/main" id="{BEDCDF81-41DE-4ADD-BA89-F938D2BC53E7}"/>
              </a:ext>
            </a:extLst>
          </p:cNvPr>
          <p:cNvCxnSpPr/>
          <p:nvPr/>
        </p:nvCxnSpPr>
        <p:spPr>
          <a:xfrm rot="10799998">
            <a:off x="10035104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7" name="直線接點 926">
            <a:extLst>
              <a:ext uri="{FF2B5EF4-FFF2-40B4-BE49-F238E27FC236}">
                <a16:creationId xmlns:a16="http://schemas.microsoft.com/office/drawing/2014/main" id="{4C2F9C09-D0C3-4FBB-AA74-FD27A75A9B2C}"/>
              </a:ext>
            </a:extLst>
          </p:cNvPr>
          <p:cNvCxnSpPr/>
          <p:nvPr/>
        </p:nvCxnSpPr>
        <p:spPr>
          <a:xfrm rot="10799998" flipV="1">
            <a:off x="10106259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8" name="直線接點 927">
            <a:extLst>
              <a:ext uri="{FF2B5EF4-FFF2-40B4-BE49-F238E27FC236}">
                <a16:creationId xmlns:a16="http://schemas.microsoft.com/office/drawing/2014/main" id="{E715412F-0899-4EBA-A8D3-E1C02E444350}"/>
              </a:ext>
            </a:extLst>
          </p:cNvPr>
          <p:cNvCxnSpPr/>
          <p:nvPr/>
        </p:nvCxnSpPr>
        <p:spPr>
          <a:xfrm rot="10799998">
            <a:off x="10082540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2" name="直線接點 931">
            <a:extLst>
              <a:ext uri="{FF2B5EF4-FFF2-40B4-BE49-F238E27FC236}">
                <a16:creationId xmlns:a16="http://schemas.microsoft.com/office/drawing/2014/main" id="{2D3A27BB-E9C0-44F5-A6A0-D9B7A62BF472}"/>
              </a:ext>
            </a:extLst>
          </p:cNvPr>
          <p:cNvCxnSpPr/>
          <p:nvPr/>
        </p:nvCxnSpPr>
        <p:spPr>
          <a:xfrm rot="10799998">
            <a:off x="9845359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3" name="直線接點 932">
            <a:extLst>
              <a:ext uri="{FF2B5EF4-FFF2-40B4-BE49-F238E27FC236}">
                <a16:creationId xmlns:a16="http://schemas.microsoft.com/office/drawing/2014/main" id="{C182A463-19D9-4FFE-81C1-D0002A476A8C}"/>
              </a:ext>
            </a:extLst>
          </p:cNvPr>
          <p:cNvCxnSpPr/>
          <p:nvPr/>
        </p:nvCxnSpPr>
        <p:spPr>
          <a:xfrm rot="10799998">
            <a:off x="9750486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4" name="直線接點 933">
            <a:extLst>
              <a:ext uri="{FF2B5EF4-FFF2-40B4-BE49-F238E27FC236}">
                <a16:creationId xmlns:a16="http://schemas.microsoft.com/office/drawing/2014/main" id="{829E987C-E3CE-485C-960B-8C61216B7560}"/>
              </a:ext>
            </a:extLst>
          </p:cNvPr>
          <p:cNvCxnSpPr/>
          <p:nvPr/>
        </p:nvCxnSpPr>
        <p:spPr>
          <a:xfrm rot="10799998" flipV="1">
            <a:off x="9821641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5" name="直線接點 934">
            <a:extLst>
              <a:ext uri="{FF2B5EF4-FFF2-40B4-BE49-F238E27FC236}">
                <a16:creationId xmlns:a16="http://schemas.microsoft.com/office/drawing/2014/main" id="{1ADA152C-04A7-4033-8BE5-AD94A040C19A}"/>
              </a:ext>
            </a:extLst>
          </p:cNvPr>
          <p:cNvCxnSpPr/>
          <p:nvPr/>
        </p:nvCxnSpPr>
        <p:spPr>
          <a:xfrm rot="10799998">
            <a:off x="9797922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9" name="直線接點 938">
            <a:extLst>
              <a:ext uri="{FF2B5EF4-FFF2-40B4-BE49-F238E27FC236}">
                <a16:creationId xmlns:a16="http://schemas.microsoft.com/office/drawing/2014/main" id="{B4ECD8CF-33EE-46BF-9596-622670DA11A1}"/>
              </a:ext>
            </a:extLst>
          </p:cNvPr>
          <p:cNvCxnSpPr/>
          <p:nvPr/>
        </p:nvCxnSpPr>
        <p:spPr>
          <a:xfrm rot="7199989">
            <a:off x="9999527" y="440930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0" name="直線接點 939">
            <a:extLst>
              <a:ext uri="{FF2B5EF4-FFF2-40B4-BE49-F238E27FC236}">
                <a16:creationId xmlns:a16="http://schemas.microsoft.com/office/drawing/2014/main" id="{9655D729-6228-4A4C-B39E-DC06154D1B65}"/>
              </a:ext>
            </a:extLst>
          </p:cNvPr>
          <p:cNvCxnSpPr/>
          <p:nvPr/>
        </p:nvCxnSpPr>
        <p:spPr>
          <a:xfrm rot="7199989">
            <a:off x="9952091" y="449146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1" name="直線接點 940">
            <a:extLst>
              <a:ext uri="{FF2B5EF4-FFF2-40B4-BE49-F238E27FC236}">
                <a16:creationId xmlns:a16="http://schemas.microsoft.com/office/drawing/2014/main" id="{318F810E-CC60-4E89-A9D7-22FB5040A9C4}"/>
              </a:ext>
            </a:extLst>
          </p:cNvPr>
          <p:cNvCxnSpPr/>
          <p:nvPr/>
        </p:nvCxnSpPr>
        <p:spPr>
          <a:xfrm rot="7199989" flipV="1">
            <a:off x="10011386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2" name="直線接點 941">
            <a:extLst>
              <a:ext uri="{FF2B5EF4-FFF2-40B4-BE49-F238E27FC236}">
                <a16:creationId xmlns:a16="http://schemas.microsoft.com/office/drawing/2014/main" id="{12D3D7EC-D12B-4B73-BB56-20421C8178AA}"/>
              </a:ext>
            </a:extLst>
          </p:cNvPr>
          <p:cNvCxnSpPr/>
          <p:nvPr/>
        </p:nvCxnSpPr>
        <p:spPr>
          <a:xfrm rot="7199989">
            <a:off x="9999527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6" name="直線接點 945">
            <a:extLst>
              <a:ext uri="{FF2B5EF4-FFF2-40B4-BE49-F238E27FC236}">
                <a16:creationId xmlns:a16="http://schemas.microsoft.com/office/drawing/2014/main" id="{1113EBC4-A1FA-4B23-852B-E8308AA19C54}"/>
              </a:ext>
            </a:extLst>
          </p:cNvPr>
          <p:cNvCxnSpPr/>
          <p:nvPr/>
        </p:nvCxnSpPr>
        <p:spPr>
          <a:xfrm rot="14399978">
            <a:off x="9928373" y="449146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7" name="直線接點 946">
            <a:extLst>
              <a:ext uri="{FF2B5EF4-FFF2-40B4-BE49-F238E27FC236}">
                <a16:creationId xmlns:a16="http://schemas.microsoft.com/office/drawing/2014/main" id="{61A316A8-0275-40DC-9115-AF798C7763C3}"/>
              </a:ext>
            </a:extLst>
          </p:cNvPr>
          <p:cNvCxnSpPr/>
          <p:nvPr/>
        </p:nvCxnSpPr>
        <p:spPr>
          <a:xfrm rot="14399978">
            <a:off x="9880936" y="440930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8" name="直線接點 947">
            <a:extLst>
              <a:ext uri="{FF2B5EF4-FFF2-40B4-BE49-F238E27FC236}">
                <a16:creationId xmlns:a16="http://schemas.microsoft.com/office/drawing/2014/main" id="{B5A6B439-C07B-4D7C-A32A-9C279BCD7B77}"/>
              </a:ext>
            </a:extLst>
          </p:cNvPr>
          <p:cNvCxnSpPr/>
          <p:nvPr/>
        </p:nvCxnSpPr>
        <p:spPr>
          <a:xfrm rot="14399978" flipV="1">
            <a:off x="9904655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9" name="直線接點 948">
            <a:extLst>
              <a:ext uri="{FF2B5EF4-FFF2-40B4-BE49-F238E27FC236}">
                <a16:creationId xmlns:a16="http://schemas.microsoft.com/office/drawing/2014/main" id="{A55CEF6D-BA96-4BE2-850D-FAEE6DF468DB}"/>
              </a:ext>
            </a:extLst>
          </p:cNvPr>
          <p:cNvCxnSpPr/>
          <p:nvPr/>
        </p:nvCxnSpPr>
        <p:spPr>
          <a:xfrm rot="14399978">
            <a:off x="9892796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3" name="直線接點 952">
            <a:extLst>
              <a:ext uri="{FF2B5EF4-FFF2-40B4-BE49-F238E27FC236}">
                <a16:creationId xmlns:a16="http://schemas.microsoft.com/office/drawing/2014/main" id="{70669E70-E576-4720-ACD4-2DDBE0CBF7BA}"/>
              </a:ext>
            </a:extLst>
          </p:cNvPr>
          <p:cNvCxnSpPr/>
          <p:nvPr/>
        </p:nvCxnSpPr>
        <p:spPr>
          <a:xfrm rot="10799998">
            <a:off x="9276123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直線接點 953">
            <a:extLst>
              <a:ext uri="{FF2B5EF4-FFF2-40B4-BE49-F238E27FC236}">
                <a16:creationId xmlns:a16="http://schemas.microsoft.com/office/drawing/2014/main" id="{A9A7E203-3687-4A67-94CB-20CD04CE7237}"/>
              </a:ext>
            </a:extLst>
          </p:cNvPr>
          <p:cNvCxnSpPr/>
          <p:nvPr/>
        </p:nvCxnSpPr>
        <p:spPr>
          <a:xfrm rot="10799998">
            <a:off x="9181250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直線接點 954">
            <a:extLst>
              <a:ext uri="{FF2B5EF4-FFF2-40B4-BE49-F238E27FC236}">
                <a16:creationId xmlns:a16="http://schemas.microsoft.com/office/drawing/2014/main" id="{A5619EAF-9A0D-4F7A-9244-A6B76D691AB3}"/>
              </a:ext>
            </a:extLst>
          </p:cNvPr>
          <p:cNvCxnSpPr/>
          <p:nvPr/>
        </p:nvCxnSpPr>
        <p:spPr>
          <a:xfrm rot="10799998" flipV="1">
            <a:off x="9252405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直線接點 955">
            <a:extLst>
              <a:ext uri="{FF2B5EF4-FFF2-40B4-BE49-F238E27FC236}">
                <a16:creationId xmlns:a16="http://schemas.microsoft.com/office/drawing/2014/main" id="{83A00BD6-7C8B-4DFA-BCCC-98C912ED38CC}"/>
              </a:ext>
            </a:extLst>
          </p:cNvPr>
          <p:cNvCxnSpPr/>
          <p:nvPr/>
        </p:nvCxnSpPr>
        <p:spPr>
          <a:xfrm rot="10799998">
            <a:off x="9228686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直線接點 959">
            <a:extLst>
              <a:ext uri="{FF2B5EF4-FFF2-40B4-BE49-F238E27FC236}">
                <a16:creationId xmlns:a16="http://schemas.microsoft.com/office/drawing/2014/main" id="{FF0C4948-3D50-4A24-8E45-977BC4DE021E}"/>
              </a:ext>
            </a:extLst>
          </p:cNvPr>
          <p:cNvCxnSpPr/>
          <p:nvPr/>
        </p:nvCxnSpPr>
        <p:spPr>
          <a:xfrm rot="10799998">
            <a:off x="8991504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直線接點 960">
            <a:extLst>
              <a:ext uri="{FF2B5EF4-FFF2-40B4-BE49-F238E27FC236}">
                <a16:creationId xmlns:a16="http://schemas.microsoft.com/office/drawing/2014/main" id="{1534E52C-4B97-41AC-9BC6-63753898E78E}"/>
              </a:ext>
            </a:extLst>
          </p:cNvPr>
          <p:cNvCxnSpPr/>
          <p:nvPr/>
        </p:nvCxnSpPr>
        <p:spPr>
          <a:xfrm rot="10799998">
            <a:off x="8896631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" name="直線接點 961">
            <a:extLst>
              <a:ext uri="{FF2B5EF4-FFF2-40B4-BE49-F238E27FC236}">
                <a16:creationId xmlns:a16="http://schemas.microsoft.com/office/drawing/2014/main" id="{3AC9723A-1E90-4BC1-8B45-80A7DAF059FA}"/>
              </a:ext>
            </a:extLst>
          </p:cNvPr>
          <p:cNvCxnSpPr/>
          <p:nvPr/>
        </p:nvCxnSpPr>
        <p:spPr>
          <a:xfrm rot="10799998" flipV="1">
            <a:off x="8967786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直線接點 962">
            <a:extLst>
              <a:ext uri="{FF2B5EF4-FFF2-40B4-BE49-F238E27FC236}">
                <a16:creationId xmlns:a16="http://schemas.microsoft.com/office/drawing/2014/main" id="{D6A325D1-A27A-4AC6-AC01-A2E30B96C579}"/>
              </a:ext>
            </a:extLst>
          </p:cNvPr>
          <p:cNvCxnSpPr/>
          <p:nvPr/>
        </p:nvCxnSpPr>
        <p:spPr>
          <a:xfrm rot="10799998">
            <a:off x="8944067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直線接點 966">
            <a:extLst>
              <a:ext uri="{FF2B5EF4-FFF2-40B4-BE49-F238E27FC236}">
                <a16:creationId xmlns:a16="http://schemas.microsoft.com/office/drawing/2014/main" id="{6545164E-1255-4924-8481-4160CE0651AF}"/>
              </a:ext>
            </a:extLst>
          </p:cNvPr>
          <p:cNvCxnSpPr/>
          <p:nvPr/>
        </p:nvCxnSpPr>
        <p:spPr>
          <a:xfrm rot="7200009">
            <a:off x="9145673" y="4409306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8" name="直線接點 967">
            <a:extLst>
              <a:ext uri="{FF2B5EF4-FFF2-40B4-BE49-F238E27FC236}">
                <a16:creationId xmlns:a16="http://schemas.microsoft.com/office/drawing/2014/main" id="{47C6ABD7-42AA-4B8F-B949-F9812863557E}"/>
              </a:ext>
            </a:extLst>
          </p:cNvPr>
          <p:cNvCxnSpPr/>
          <p:nvPr/>
        </p:nvCxnSpPr>
        <p:spPr>
          <a:xfrm rot="7200009">
            <a:off x="9098236" y="449146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9" name="直線接點 968">
            <a:extLst>
              <a:ext uri="{FF2B5EF4-FFF2-40B4-BE49-F238E27FC236}">
                <a16:creationId xmlns:a16="http://schemas.microsoft.com/office/drawing/2014/main" id="{A0400832-F4EE-4D55-9889-091F6227B739}"/>
              </a:ext>
            </a:extLst>
          </p:cNvPr>
          <p:cNvCxnSpPr/>
          <p:nvPr/>
        </p:nvCxnSpPr>
        <p:spPr>
          <a:xfrm rot="7200009" flipV="1">
            <a:off x="9157531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0" name="直線接點 969">
            <a:extLst>
              <a:ext uri="{FF2B5EF4-FFF2-40B4-BE49-F238E27FC236}">
                <a16:creationId xmlns:a16="http://schemas.microsoft.com/office/drawing/2014/main" id="{5B81259C-6553-418D-AEBD-4D16A16A0068}"/>
              </a:ext>
            </a:extLst>
          </p:cNvPr>
          <p:cNvCxnSpPr/>
          <p:nvPr/>
        </p:nvCxnSpPr>
        <p:spPr>
          <a:xfrm rot="7200009">
            <a:off x="9145672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4" name="直線接點 973">
            <a:extLst>
              <a:ext uri="{FF2B5EF4-FFF2-40B4-BE49-F238E27FC236}">
                <a16:creationId xmlns:a16="http://schemas.microsoft.com/office/drawing/2014/main" id="{E586F473-1F01-4F96-B073-613F30ABD8D1}"/>
              </a:ext>
            </a:extLst>
          </p:cNvPr>
          <p:cNvCxnSpPr/>
          <p:nvPr/>
        </p:nvCxnSpPr>
        <p:spPr>
          <a:xfrm rot="14399992">
            <a:off x="9074517" y="4491469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5" name="直線接點 974">
            <a:extLst>
              <a:ext uri="{FF2B5EF4-FFF2-40B4-BE49-F238E27FC236}">
                <a16:creationId xmlns:a16="http://schemas.microsoft.com/office/drawing/2014/main" id="{16C323DA-EF5D-445C-AB5D-B779B0417CC7}"/>
              </a:ext>
            </a:extLst>
          </p:cNvPr>
          <p:cNvCxnSpPr/>
          <p:nvPr/>
        </p:nvCxnSpPr>
        <p:spPr>
          <a:xfrm rot="14399992">
            <a:off x="9027080" y="4409306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6" name="直線接點 975">
            <a:extLst>
              <a:ext uri="{FF2B5EF4-FFF2-40B4-BE49-F238E27FC236}">
                <a16:creationId xmlns:a16="http://schemas.microsoft.com/office/drawing/2014/main" id="{ECC27924-BE1F-4A9F-8227-9735F3159256}"/>
              </a:ext>
            </a:extLst>
          </p:cNvPr>
          <p:cNvCxnSpPr/>
          <p:nvPr/>
        </p:nvCxnSpPr>
        <p:spPr>
          <a:xfrm rot="14399992" flipV="1">
            <a:off x="9050798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7" name="直線接點 976">
            <a:extLst>
              <a:ext uri="{FF2B5EF4-FFF2-40B4-BE49-F238E27FC236}">
                <a16:creationId xmlns:a16="http://schemas.microsoft.com/office/drawing/2014/main" id="{4C3EF892-F338-4160-AF0B-6323B6F60EBB}"/>
              </a:ext>
            </a:extLst>
          </p:cNvPr>
          <p:cNvCxnSpPr/>
          <p:nvPr/>
        </p:nvCxnSpPr>
        <p:spPr>
          <a:xfrm rot="14399992">
            <a:off x="9038939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1" name="直線接點 980">
            <a:extLst>
              <a:ext uri="{FF2B5EF4-FFF2-40B4-BE49-F238E27FC236}">
                <a16:creationId xmlns:a16="http://schemas.microsoft.com/office/drawing/2014/main" id="{A69BA2E2-03F5-4A4B-945C-B837A775C183}"/>
              </a:ext>
            </a:extLst>
          </p:cNvPr>
          <p:cNvCxnSpPr/>
          <p:nvPr/>
        </p:nvCxnSpPr>
        <p:spPr>
          <a:xfrm rot="7199979">
            <a:off x="9714908" y="440930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2" name="直線接點 981">
            <a:extLst>
              <a:ext uri="{FF2B5EF4-FFF2-40B4-BE49-F238E27FC236}">
                <a16:creationId xmlns:a16="http://schemas.microsoft.com/office/drawing/2014/main" id="{E387A495-4409-48C1-8E77-CCD04074B6AE}"/>
              </a:ext>
            </a:extLst>
          </p:cNvPr>
          <p:cNvCxnSpPr/>
          <p:nvPr/>
        </p:nvCxnSpPr>
        <p:spPr>
          <a:xfrm rot="7199979">
            <a:off x="9667472" y="449146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直線接點 982">
            <a:extLst>
              <a:ext uri="{FF2B5EF4-FFF2-40B4-BE49-F238E27FC236}">
                <a16:creationId xmlns:a16="http://schemas.microsoft.com/office/drawing/2014/main" id="{BAC9CDE4-0AEC-4692-B812-85E0550EA306}"/>
              </a:ext>
            </a:extLst>
          </p:cNvPr>
          <p:cNvCxnSpPr/>
          <p:nvPr/>
        </p:nvCxnSpPr>
        <p:spPr>
          <a:xfrm rot="7199979" flipV="1">
            <a:off x="9726767" y="442984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直線接點 983">
            <a:extLst>
              <a:ext uri="{FF2B5EF4-FFF2-40B4-BE49-F238E27FC236}">
                <a16:creationId xmlns:a16="http://schemas.microsoft.com/office/drawing/2014/main" id="{625DCD54-BF57-482D-9486-A44C2F73B2DF}"/>
              </a:ext>
            </a:extLst>
          </p:cNvPr>
          <p:cNvCxnSpPr/>
          <p:nvPr/>
        </p:nvCxnSpPr>
        <p:spPr>
          <a:xfrm rot="7199979">
            <a:off x="9714908" y="445038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8" name="直線接點 987">
            <a:extLst>
              <a:ext uri="{FF2B5EF4-FFF2-40B4-BE49-F238E27FC236}">
                <a16:creationId xmlns:a16="http://schemas.microsoft.com/office/drawing/2014/main" id="{340E5B52-32C9-4DE8-BB3E-FEA527E16613}"/>
              </a:ext>
            </a:extLst>
          </p:cNvPr>
          <p:cNvCxnSpPr/>
          <p:nvPr/>
        </p:nvCxnSpPr>
        <p:spPr>
          <a:xfrm rot="7199979">
            <a:off x="9572600" y="465579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9" name="直線接點 988">
            <a:extLst>
              <a:ext uri="{FF2B5EF4-FFF2-40B4-BE49-F238E27FC236}">
                <a16:creationId xmlns:a16="http://schemas.microsoft.com/office/drawing/2014/main" id="{7FB45309-AF42-485B-BE02-1E4613F36CBD}"/>
              </a:ext>
            </a:extLst>
          </p:cNvPr>
          <p:cNvCxnSpPr/>
          <p:nvPr/>
        </p:nvCxnSpPr>
        <p:spPr>
          <a:xfrm rot="7199979">
            <a:off x="9525164" y="473795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0" name="直線接點 989">
            <a:extLst>
              <a:ext uri="{FF2B5EF4-FFF2-40B4-BE49-F238E27FC236}">
                <a16:creationId xmlns:a16="http://schemas.microsoft.com/office/drawing/2014/main" id="{ED012D8E-8A01-4342-912F-BCF9DD11ED66}"/>
              </a:ext>
            </a:extLst>
          </p:cNvPr>
          <p:cNvCxnSpPr/>
          <p:nvPr/>
        </p:nvCxnSpPr>
        <p:spPr>
          <a:xfrm rot="7199979" flipV="1">
            <a:off x="9584459" y="467633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直線接點 990">
            <a:extLst>
              <a:ext uri="{FF2B5EF4-FFF2-40B4-BE49-F238E27FC236}">
                <a16:creationId xmlns:a16="http://schemas.microsoft.com/office/drawing/2014/main" id="{B5B4D037-2E12-4B4E-92C0-AA3398C2EB03}"/>
              </a:ext>
            </a:extLst>
          </p:cNvPr>
          <p:cNvCxnSpPr/>
          <p:nvPr/>
        </p:nvCxnSpPr>
        <p:spPr>
          <a:xfrm rot="7199979">
            <a:off x="9572600" y="469687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直線接點 994">
            <a:extLst>
              <a:ext uri="{FF2B5EF4-FFF2-40B4-BE49-F238E27FC236}">
                <a16:creationId xmlns:a16="http://schemas.microsoft.com/office/drawing/2014/main" id="{B2F7B2C6-9A39-4F0C-8222-C88A5931E466}"/>
              </a:ext>
            </a:extLst>
          </p:cNvPr>
          <p:cNvCxnSpPr/>
          <p:nvPr/>
        </p:nvCxnSpPr>
        <p:spPr>
          <a:xfrm rot="3599969">
            <a:off x="9667470" y="453254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直線接點 995">
            <a:extLst>
              <a:ext uri="{FF2B5EF4-FFF2-40B4-BE49-F238E27FC236}">
                <a16:creationId xmlns:a16="http://schemas.microsoft.com/office/drawing/2014/main" id="{C1DA2600-E2AF-4EFC-A7C7-8002E67A5298}"/>
              </a:ext>
            </a:extLst>
          </p:cNvPr>
          <p:cNvCxnSpPr/>
          <p:nvPr/>
        </p:nvCxnSpPr>
        <p:spPr>
          <a:xfrm rot="3599969">
            <a:off x="9714907" y="461471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7" name="直線接點 996">
            <a:extLst>
              <a:ext uri="{FF2B5EF4-FFF2-40B4-BE49-F238E27FC236}">
                <a16:creationId xmlns:a16="http://schemas.microsoft.com/office/drawing/2014/main" id="{B574F0E5-EFFC-4D1B-98A8-5B72108A1D8D}"/>
              </a:ext>
            </a:extLst>
          </p:cNvPr>
          <p:cNvCxnSpPr/>
          <p:nvPr/>
        </p:nvCxnSpPr>
        <p:spPr>
          <a:xfrm rot="3599969" flipV="1">
            <a:off x="9714907" y="453254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8" name="直線接點 997">
            <a:extLst>
              <a:ext uri="{FF2B5EF4-FFF2-40B4-BE49-F238E27FC236}">
                <a16:creationId xmlns:a16="http://schemas.microsoft.com/office/drawing/2014/main" id="{09328618-271A-47F2-968D-B617B26B2767}"/>
              </a:ext>
            </a:extLst>
          </p:cNvPr>
          <p:cNvCxnSpPr/>
          <p:nvPr/>
        </p:nvCxnSpPr>
        <p:spPr>
          <a:xfrm rot="3599969">
            <a:off x="9726766" y="455308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2" name="直線接點 1001">
            <a:extLst>
              <a:ext uri="{FF2B5EF4-FFF2-40B4-BE49-F238E27FC236}">
                <a16:creationId xmlns:a16="http://schemas.microsoft.com/office/drawing/2014/main" id="{CE491B93-3963-4730-9DC5-3C4AD09B469C}"/>
              </a:ext>
            </a:extLst>
          </p:cNvPr>
          <p:cNvCxnSpPr/>
          <p:nvPr/>
        </p:nvCxnSpPr>
        <p:spPr>
          <a:xfrm rot="10800001">
            <a:off x="9703050" y="463525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3" name="直線接點 1002">
            <a:extLst>
              <a:ext uri="{FF2B5EF4-FFF2-40B4-BE49-F238E27FC236}">
                <a16:creationId xmlns:a16="http://schemas.microsoft.com/office/drawing/2014/main" id="{3BE0D0D9-3CAA-47EC-9924-12D6700DB45D}"/>
              </a:ext>
            </a:extLst>
          </p:cNvPr>
          <p:cNvCxnSpPr/>
          <p:nvPr/>
        </p:nvCxnSpPr>
        <p:spPr>
          <a:xfrm rot="10800001">
            <a:off x="9608177" y="463525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4" name="直線接點 1003">
            <a:extLst>
              <a:ext uri="{FF2B5EF4-FFF2-40B4-BE49-F238E27FC236}">
                <a16:creationId xmlns:a16="http://schemas.microsoft.com/office/drawing/2014/main" id="{B9FD6C20-F4DE-43F6-A7EC-67B1853C0E51}"/>
              </a:ext>
            </a:extLst>
          </p:cNvPr>
          <p:cNvCxnSpPr/>
          <p:nvPr/>
        </p:nvCxnSpPr>
        <p:spPr>
          <a:xfrm rot="10800001" flipV="1">
            <a:off x="9679332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5" name="直線接點 1004">
            <a:extLst>
              <a:ext uri="{FF2B5EF4-FFF2-40B4-BE49-F238E27FC236}">
                <a16:creationId xmlns:a16="http://schemas.microsoft.com/office/drawing/2014/main" id="{534906DC-C9B6-4B5E-AA7E-5CE71706AB44}"/>
              </a:ext>
            </a:extLst>
          </p:cNvPr>
          <p:cNvCxnSpPr/>
          <p:nvPr/>
        </p:nvCxnSpPr>
        <p:spPr>
          <a:xfrm rot="10800001">
            <a:off x="9655613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9" name="直線接點 1008">
            <a:extLst>
              <a:ext uri="{FF2B5EF4-FFF2-40B4-BE49-F238E27FC236}">
                <a16:creationId xmlns:a16="http://schemas.microsoft.com/office/drawing/2014/main" id="{E80115BF-F81E-471D-9A47-94E57CC42372}"/>
              </a:ext>
            </a:extLst>
          </p:cNvPr>
          <p:cNvCxnSpPr/>
          <p:nvPr/>
        </p:nvCxnSpPr>
        <p:spPr>
          <a:xfrm rot="14399987">
            <a:off x="9501445" y="473795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0" name="直線接點 1009">
            <a:extLst>
              <a:ext uri="{FF2B5EF4-FFF2-40B4-BE49-F238E27FC236}">
                <a16:creationId xmlns:a16="http://schemas.microsoft.com/office/drawing/2014/main" id="{EA8C005A-E298-4D9F-8F55-8C93343E1D53}"/>
              </a:ext>
            </a:extLst>
          </p:cNvPr>
          <p:cNvCxnSpPr/>
          <p:nvPr/>
        </p:nvCxnSpPr>
        <p:spPr>
          <a:xfrm rot="14399987">
            <a:off x="9454009" y="4655793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1" name="直線接點 1010">
            <a:extLst>
              <a:ext uri="{FF2B5EF4-FFF2-40B4-BE49-F238E27FC236}">
                <a16:creationId xmlns:a16="http://schemas.microsoft.com/office/drawing/2014/main" id="{0E36A880-0EB2-4DAA-AF42-250A29646184}"/>
              </a:ext>
            </a:extLst>
          </p:cNvPr>
          <p:cNvCxnSpPr/>
          <p:nvPr/>
        </p:nvCxnSpPr>
        <p:spPr>
          <a:xfrm rot="14399987" flipV="1">
            <a:off x="9477727" y="469687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2" name="直線接點 1011">
            <a:extLst>
              <a:ext uri="{FF2B5EF4-FFF2-40B4-BE49-F238E27FC236}">
                <a16:creationId xmlns:a16="http://schemas.microsoft.com/office/drawing/2014/main" id="{397B0FFD-C91D-4979-BE6F-2F2327003A8F}"/>
              </a:ext>
            </a:extLst>
          </p:cNvPr>
          <p:cNvCxnSpPr/>
          <p:nvPr/>
        </p:nvCxnSpPr>
        <p:spPr>
          <a:xfrm rot="14399987">
            <a:off x="9465868" y="467633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6" name="直線接點 1015">
            <a:extLst>
              <a:ext uri="{FF2B5EF4-FFF2-40B4-BE49-F238E27FC236}">
                <a16:creationId xmlns:a16="http://schemas.microsoft.com/office/drawing/2014/main" id="{78E5A50B-C428-47BA-B06A-6D15FA1486FF}"/>
              </a:ext>
            </a:extLst>
          </p:cNvPr>
          <p:cNvCxnSpPr/>
          <p:nvPr/>
        </p:nvCxnSpPr>
        <p:spPr>
          <a:xfrm rot="14399987">
            <a:off x="9359136" y="449146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7" name="直線接點 1016">
            <a:extLst>
              <a:ext uri="{FF2B5EF4-FFF2-40B4-BE49-F238E27FC236}">
                <a16:creationId xmlns:a16="http://schemas.microsoft.com/office/drawing/2014/main" id="{3DC9BC4D-29CA-4E2F-8BE3-BAFEE2D8B160}"/>
              </a:ext>
            </a:extLst>
          </p:cNvPr>
          <p:cNvCxnSpPr/>
          <p:nvPr/>
        </p:nvCxnSpPr>
        <p:spPr>
          <a:xfrm rot="14399987">
            <a:off x="9311700" y="440930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8" name="直線接點 1017">
            <a:extLst>
              <a:ext uri="{FF2B5EF4-FFF2-40B4-BE49-F238E27FC236}">
                <a16:creationId xmlns:a16="http://schemas.microsoft.com/office/drawing/2014/main" id="{014C363A-B21C-4A56-BDC1-1E1BF0C976EC}"/>
              </a:ext>
            </a:extLst>
          </p:cNvPr>
          <p:cNvCxnSpPr/>
          <p:nvPr/>
        </p:nvCxnSpPr>
        <p:spPr>
          <a:xfrm rot="14399987" flipV="1">
            <a:off x="9335418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9" name="直線接點 1018">
            <a:extLst>
              <a:ext uri="{FF2B5EF4-FFF2-40B4-BE49-F238E27FC236}">
                <a16:creationId xmlns:a16="http://schemas.microsoft.com/office/drawing/2014/main" id="{08F106BF-04EF-4D0C-A65D-AD49F3A542BE}"/>
              </a:ext>
            </a:extLst>
          </p:cNvPr>
          <p:cNvCxnSpPr/>
          <p:nvPr/>
        </p:nvCxnSpPr>
        <p:spPr>
          <a:xfrm rot="14399987">
            <a:off x="9323559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3" name="直線接點 1022">
            <a:extLst>
              <a:ext uri="{FF2B5EF4-FFF2-40B4-BE49-F238E27FC236}">
                <a16:creationId xmlns:a16="http://schemas.microsoft.com/office/drawing/2014/main" id="{B8633D71-E1D8-475B-A37E-AF7F456B7CE6}"/>
              </a:ext>
            </a:extLst>
          </p:cNvPr>
          <p:cNvCxnSpPr/>
          <p:nvPr/>
        </p:nvCxnSpPr>
        <p:spPr>
          <a:xfrm rot="10799999">
            <a:off x="9418431" y="4635252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直線接點 1023">
            <a:extLst>
              <a:ext uri="{FF2B5EF4-FFF2-40B4-BE49-F238E27FC236}">
                <a16:creationId xmlns:a16="http://schemas.microsoft.com/office/drawing/2014/main" id="{DE410048-30DB-4F03-924C-EB6269D389D7}"/>
              </a:ext>
            </a:extLst>
          </p:cNvPr>
          <p:cNvCxnSpPr/>
          <p:nvPr/>
        </p:nvCxnSpPr>
        <p:spPr>
          <a:xfrm rot="10799999">
            <a:off x="9323558" y="4635252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接點 1024">
            <a:extLst>
              <a:ext uri="{FF2B5EF4-FFF2-40B4-BE49-F238E27FC236}">
                <a16:creationId xmlns:a16="http://schemas.microsoft.com/office/drawing/2014/main" id="{2A210E12-F760-48DE-BAD9-F00361BB9B80}"/>
              </a:ext>
            </a:extLst>
          </p:cNvPr>
          <p:cNvCxnSpPr/>
          <p:nvPr/>
        </p:nvCxnSpPr>
        <p:spPr>
          <a:xfrm rot="10799999" flipV="1">
            <a:off x="9394713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直線接點 1025">
            <a:extLst>
              <a:ext uri="{FF2B5EF4-FFF2-40B4-BE49-F238E27FC236}">
                <a16:creationId xmlns:a16="http://schemas.microsoft.com/office/drawing/2014/main" id="{200AC09D-879F-4BF1-B8FE-31C8C35665CF}"/>
              </a:ext>
            </a:extLst>
          </p:cNvPr>
          <p:cNvCxnSpPr/>
          <p:nvPr/>
        </p:nvCxnSpPr>
        <p:spPr>
          <a:xfrm rot="10799999">
            <a:off x="9370995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直線接點 1029">
            <a:extLst>
              <a:ext uri="{FF2B5EF4-FFF2-40B4-BE49-F238E27FC236}">
                <a16:creationId xmlns:a16="http://schemas.microsoft.com/office/drawing/2014/main" id="{8AF8646F-8E6E-424B-961A-EB7A54AFE7DB}"/>
              </a:ext>
            </a:extLst>
          </p:cNvPr>
          <p:cNvCxnSpPr/>
          <p:nvPr/>
        </p:nvCxnSpPr>
        <p:spPr>
          <a:xfrm rot="17999987">
            <a:off x="9311699" y="4614711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接點 1030">
            <a:extLst>
              <a:ext uri="{FF2B5EF4-FFF2-40B4-BE49-F238E27FC236}">
                <a16:creationId xmlns:a16="http://schemas.microsoft.com/office/drawing/2014/main" id="{918F0430-807C-43E5-9B0F-51325FDD2F7A}"/>
              </a:ext>
            </a:extLst>
          </p:cNvPr>
          <p:cNvCxnSpPr/>
          <p:nvPr/>
        </p:nvCxnSpPr>
        <p:spPr>
          <a:xfrm rot="17999987">
            <a:off x="9359135" y="453254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直線接點 1031">
            <a:extLst>
              <a:ext uri="{FF2B5EF4-FFF2-40B4-BE49-F238E27FC236}">
                <a16:creationId xmlns:a16="http://schemas.microsoft.com/office/drawing/2014/main" id="{85E61CEB-C332-417E-B06F-D78F64033A9D}"/>
              </a:ext>
            </a:extLst>
          </p:cNvPr>
          <p:cNvCxnSpPr/>
          <p:nvPr/>
        </p:nvCxnSpPr>
        <p:spPr>
          <a:xfrm rot="17999987" flipV="1">
            <a:off x="9323558" y="45530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接點 1032">
            <a:extLst>
              <a:ext uri="{FF2B5EF4-FFF2-40B4-BE49-F238E27FC236}">
                <a16:creationId xmlns:a16="http://schemas.microsoft.com/office/drawing/2014/main" id="{98E54E1E-8DA8-4088-99A7-B630227768C4}"/>
              </a:ext>
            </a:extLst>
          </p:cNvPr>
          <p:cNvCxnSpPr/>
          <p:nvPr/>
        </p:nvCxnSpPr>
        <p:spPr>
          <a:xfrm rot="17999987">
            <a:off x="9335417" y="45325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直線接點 1036">
            <a:extLst>
              <a:ext uri="{FF2B5EF4-FFF2-40B4-BE49-F238E27FC236}">
                <a16:creationId xmlns:a16="http://schemas.microsoft.com/office/drawing/2014/main" id="{5393F044-ACD8-4277-97FB-C3DC5EB5CFFE}"/>
              </a:ext>
            </a:extLst>
          </p:cNvPr>
          <p:cNvCxnSpPr/>
          <p:nvPr/>
        </p:nvCxnSpPr>
        <p:spPr>
          <a:xfrm rot="10799998">
            <a:off x="7568416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直線接點 1037">
            <a:extLst>
              <a:ext uri="{FF2B5EF4-FFF2-40B4-BE49-F238E27FC236}">
                <a16:creationId xmlns:a16="http://schemas.microsoft.com/office/drawing/2014/main" id="{F47FD854-EBB8-437C-823D-8D1998131FC5}"/>
              </a:ext>
            </a:extLst>
          </p:cNvPr>
          <p:cNvCxnSpPr/>
          <p:nvPr/>
        </p:nvCxnSpPr>
        <p:spPr>
          <a:xfrm rot="10799998">
            <a:off x="7473543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直線接點 1038">
            <a:extLst>
              <a:ext uri="{FF2B5EF4-FFF2-40B4-BE49-F238E27FC236}">
                <a16:creationId xmlns:a16="http://schemas.microsoft.com/office/drawing/2014/main" id="{1FABC3BC-2CB7-4B03-90F9-E7392F7B3D0D}"/>
              </a:ext>
            </a:extLst>
          </p:cNvPr>
          <p:cNvCxnSpPr/>
          <p:nvPr/>
        </p:nvCxnSpPr>
        <p:spPr>
          <a:xfrm rot="10799998" flipV="1">
            <a:off x="7544698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直線接點 1039">
            <a:extLst>
              <a:ext uri="{FF2B5EF4-FFF2-40B4-BE49-F238E27FC236}">
                <a16:creationId xmlns:a16="http://schemas.microsoft.com/office/drawing/2014/main" id="{423D5AB4-FB81-44C7-BA00-A5B25C55BAFC}"/>
              </a:ext>
            </a:extLst>
          </p:cNvPr>
          <p:cNvCxnSpPr/>
          <p:nvPr/>
        </p:nvCxnSpPr>
        <p:spPr>
          <a:xfrm rot="10799998">
            <a:off x="7520979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直線接點 1043">
            <a:extLst>
              <a:ext uri="{FF2B5EF4-FFF2-40B4-BE49-F238E27FC236}">
                <a16:creationId xmlns:a16="http://schemas.microsoft.com/office/drawing/2014/main" id="{ED6E6836-2084-438E-B979-14C1D720022E}"/>
              </a:ext>
            </a:extLst>
          </p:cNvPr>
          <p:cNvCxnSpPr/>
          <p:nvPr/>
        </p:nvCxnSpPr>
        <p:spPr>
          <a:xfrm rot="10799998">
            <a:off x="7283797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直線接點 1044">
            <a:extLst>
              <a:ext uri="{FF2B5EF4-FFF2-40B4-BE49-F238E27FC236}">
                <a16:creationId xmlns:a16="http://schemas.microsoft.com/office/drawing/2014/main" id="{819C6444-7CB6-4962-A3BF-1EAFB7DA4CCF}"/>
              </a:ext>
            </a:extLst>
          </p:cNvPr>
          <p:cNvCxnSpPr/>
          <p:nvPr/>
        </p:nvCxnSpPr>
        <p:spPr>
          <a:xfrm rot="10799998">
            <a:off x="7188924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直線接點 1045">
            <a:extLst>
              <a:ext uri="{FF2B5EF4-FFF2-40B4-BE49-F238E27FC236}">
                <a16:creationId xmlns:a16="http://schemas.microsoft.com/office/drawing/2014/main" id="{8EC51E0D-3129-4C8A-9457-68831F5F2B3E}"/>
              </a:ext>
            </a:extLst>
          </p:cNvPr>
          <p:cNvCxnSpPr/>
          <p:nvPr/>
        </p:nvCxnSpPr>
        <p:spPr>
          <a:xfrm rot="10799998" flipV="1">
            <a:off x="7260079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直線接點 1046">
            <a:extLst>
              <a:ext uri="{FF2B5EF4-FFF2-40B4-BE49-F238E27FC236}">
                <a16:creationId xmlns:a16="http://schemas.microsoft.com/office/drawing/2014/main" id="{FEBC0DA4-DD70-4AD4-BD7D-D5E48FF3EA9F}"/>
              </a:ext>
            </a:extLst>
          </p:cNvPr>
          <p:cNvCxnSpPr/>
          <p:nvPr/>
        </p:nvCxnSpPr>
        <p:spPr>
          <a:xfrm rot="10799998">
            <a:off x="7236360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直線接點 1050">
            <a:extLst>
              <a:ext uri="{FF2B5EF4-FFF2-40B4-BE49-F238E27FC236}">
                <a16:creationId xmlns:a16="http://schemas.microsoft.com/office/drawing/2014/main" id="{CE3C3F39-95E5-45DA-B96C-18FEABDBA66E}"/>
              </a:ext>
            </a:extLst>
          </p:cNvPr>
          <p:cNvCxnSpPr/>
          <p:nvPr/>
        </p:nvCxnSpPr>
        <p:spPr>
          <a:xfrm rot="7200009">
            <a:off x="7437966" y="440930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直線接點 1051">
            <a:extLst>
              <a:ext uri="{FF2B5EF4-FFF2-40B4-BE49-F238E27FC236}">
                <a16:creationId xmlns:a16="http://schemas.microsoft.com/office/drawing/2014/main" id="{2E9AB1CE-BF5E-4A06-96F1-15AC9785ED5B}"/>
              </a:ext>
            </a:extLst>
          </p:cNvPr>
          <p:cNvCxnSpPr/>
          <p:nvPr/>
        </p:nvCxnSpPr>
        <p:spPr>
          <a:xfrm rot="7200009">
            <a:off x="7390529" y="449147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直線接點 1052">
            <a:extLst>
              <a:ext uri="{FF2B5EF4-FFF2-40B4-BE49-F238E27FC236}">
                <a16:creationId xmlns:a16="http://schemas.microsoft.com/office/drawing/2014/main" id="{EB24B5C5-BED6-47DF-9535-15E8CC78061B}"/>
              </a:ext>
            </a:extLst>
          </p:cNvPr>
          <p:cNvCxnSpPr/>
          <p:nvPr/>
        </p:nvCxnSpPr>
        <p:spPr>
          <a:xfrm rot="7200009" flipV="1">
            <a:off x="7449824" y="442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直線接點 1053">
            <a:extLst>
              <a:ext uri="{FF2B5EF4-FFF2-40B4-BE49-F238E27FC236}">
                <a16:creationId xmlns:a16="http://schemas.microsoft.com/office/drawing/2014/main" id="{114D1F46-641B-49BE-8B43-F440C0DECAC5}"/>
              </a:ext>
            </a:extLst>
          </p:cNvPr>
          <p:cNvCxnSpPr/>
          <p:nvPr/>
        </p:nvCxnSpPr>
        <p:spPr>
          <a:xfrm rot="7200009">
            <a:off x="7437965" y="44503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直線接點 1057">
            <a:extLst>
              <a:ext uri="{FF2B5EF4-FFF2-40B4-BE49-F238E27FC236}">
                <a16:creationId xmlns:a16="http://schemas.microsoft.com/office/drawing/2014/main" id="{7A942422-6D28-4C2C-A90B-1FDA0352E551}"/>
              </a:ext>
            </a:extLst>
          </p:cNvPr>
          <p:cNvCxnSpPr/>
          <p:nvPr/>
        </p:nvCxnSpPr>
        <p:spPr>
          <a:xfrm rot="14399992">
            <a:off x="7366811" y="4491471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直線接點 1058">
            <a:extLst>
              <a:ext uri="{FF2B5EF4-FFF2-40B4-BE49-F238E27FC236}">
                <a16:creationId xmlns:a16="http://schemas.microsoft.com/office/drawing/2014/main" id="{003730B5-D766-4D01-BC47-C98D87A6302E}"/>
              </a:ext>
            </a:extLst>
          </p:cNvPr>
          <p:cNvCxnSpPr/>
          <p:nvPr/>
        </p:nvCxnSpPr>
        <p:spPr>
          <a:xfrm rot="14399992">
            <a:off x="7319374" y="440930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直線接點 1059">
            <a:extLst>
              <a:ext uri="{FF2B5EF4-FFF2-40B4-BE49-F238E27FC236}">
                <a16:creationId xmlns:a16="http://schemas.microsoft.com/office/drawing/2014/main" id="{09988821-BEF6-4174-B3D0-830B2C3B158C}"/>
              </a:ext>
            </a:extLst>
          </p:cNvPr>
          <p:cNvCxnSpPr/>
          <p:nvPr/>
        </p:nvCxnSpPr>
        <p:spPr>
          <a:xfrm rot="14399992" flipV="1">
            <a:off x="7343092" y="44503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直線接點 1060">
            <a:extLst>
              <a:ext uri="{FF2B5EF4-FFF2-40B4-BE49-F238E27FC236}">
                <a16:creationId xmlns:a16="http://schemas.microsoft.com/office/drawing/2014/main" id="{C161DB07-90E8-452E-A086-C1727D4342C5}"/>
              </a:ext>
            </a:extLst>
          </p:cNvPr>
          <p:cNvCxnSpPr/>
          <p:nvPr/>
        </p:nvCxnSpPr>
        <p:spPr>
          <a:xfrm rot="14399992">
            <a:off x="7331233" y="442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直線接點 1064">
            <a:extLst>
              <a:ext uri="{FF2B5EF4-FFF2-40B4-BE49-F238E27FC236}">
                <a16:creationId xmlns:a16="http://schemas.microsoft.com/office/drawing/2014/main" id="{3131319E-2850-4C90-B466-27FB0C013785}"/>
              </a:ext>
            </a:extLst>
          </p:cNvPr>
          <p:cNvCxnSpPr/>
          <p:nvPr/>
        </p:nvCxnSpPr>
        <p:spPr>
          <a:xfrm rot="10799998">
            <a:off x="6714560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直線接點 1065">
            <a:extLst>
              <a:ext uri="{FF2B5EF4-FFF2-40B4-BE49-F238E27FC236}">
                <a16:creationId xmlns:a16="http://schemas.microsoft.com/office/drawing/2014/main" id="{FBF49B27-F061-4CA6-92DE-D978E0162D43}"/>
              </a:ext>
            </a:extLst>
          </p:cNvPr>
          <p:cNvCxnSpPr/>
          <p:nvPr/>
        </p:nvCxnSpPr>
        <p:spPr>
          <a:xfrm rot="10799998">
            <a:off x="6619687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直線接點 1066">
            <a:extLst>
              <a:ext uri="{FF2B5EF4-FFF2-40B4-BE49-F238E27FC236}">
                <a16:creationId xmlns:a16="http://schemas.microsoft.com/office/drawing/2014/main" id="{9557E119-6CEE-4670-B859-C17C95C306FB}"/>
              </a:ext>
            </a:extLst>
          </p:cNvPr>
          <p:cNvCxnSpPr/>
          <p:nvPr/>
        </p:nvCxnSpPr>
        <p:spPr>
          <a:xfrm rot="10799998" flipV="1">
            <a:off x="6690842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直線接點 1067">
            <a:extLst>
              <a:ext uri="{FF2B5EF4-FFF2-40B4-BE49-F238E27FC236}">
                <a16:creationId xmlns:a16="http://schemas.microsoft.com/office/drawing/2014/main" id="{A7681502-7958-4C9A-B627-2D4BCE73C505}"/>
              </a:ext>
            </a:extLst>
          </p:cNvPr>
          <p:cNvCxnSpPr/>
          <p:nvPr/>
        </p:nvCxnSpPr>
        <p:spPr>
          <a:xfrm rot="10799998">
            <a:off x="6667123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直線接點 1071">
            <a:extLst>
              <a:ext uri="{FF2B5EF4-FFF2-40B4-BE49-F238E27FC236}">
                <a16:creationId xmlns:a16="http://schemas.microsoft.com/office/drawing/2014/main" id="{6D06CD05-D9E4-4D55-BE21-8366FE7D3BD5}"/>
              </a:ext>
            </a:extLst>
          </p:cNvPr>
          <p:cNvCxnSpPr/>
          <p:nvPr/>
        </p:nvCxnSpPr>
        <p:spPr>
          <a:xfrm rot="10799998">
            <a:off x="6429941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直線接點 1072">
            <a:extLst>
              <a:ext uri="{FF2B5EF4-FFF2-40B4-BE49-F238E27FC236}">
                <a16:creationId xmlns:a16="http://schemas.microsoft.com/office/drawing/2014/main" id="{7FD61F1F-86FC-4986-9914-22709702BDB8}"/>
              </a:ext>
            </a:extLst>
          </p:cNvPr>
          <p:cNvCxnSpPr/>
          <p:nvPr/>
        </p:nvCxnSpPr>
        <p:spPr>
          <a:xfrm rot="10799998">
            <a:off x="6335068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直線接點 1073">
            <a:extLst>
              <a:ext uri="{FF2B5EF4-FFF2-40B4-BE49-F238E27FC236}">
                <a16:creationId xmlns:a16="http://schemas.microsoft.com/office/drawing/2014/main" id="{945DF763-0579-4648-ABD6-AB194EE94FC5}"/>
              </a:ext>
            </a:extLst>
          </p:cNvPr>
          <p:cNvCxnSpPr/>
          <p:nvPr/>
        </p:nvCxnSpPr>
        <p:spPr>
          <a:xfrm rot="10799998" flipV="1">
            <a:off x="6406223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直線接點 1074">
            <a:extLst>
              <a:ext uri="{FF2B5EF4-FFF2-40B4-BE49-F238E27FC236}">
                <a16:creationId xmlns:a16="http://schemas.microsoft.com/office/drawing/2014/main" id="{C08E57BA-ED0B-49BC-8580-A562D9DEE116}"/>
              </a:ext>
            </a:extLst>
          </p:cNvPr>
          <p:cNvCxnSpPr/>
          <p:nvPr/>
        </p:nvCxnSpPr>
        <p:spPr>
          <a:xfrm rot="10799998">
            <a:off x="6382504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直線接點 1078">
            <a:extLst>
              <a:ext uri="{FF2B5EF4-FFF2-40B4-BE49-F238E27FC236}">
                <a16:creationId xmlns:a16="http://schemas.microsoft.com/office/drawing/2014/main" id="{9F765AAA-9BEB-46D8-AB69-13D16E363623}"/>
              </a:ext>
            </a:extLst>
          </p:cNvPr>
          <p:cNvCxnSpPr/>
          <p:nvPr/>
        </p:nvCxnSpPr>
        <p:spPr>
          <a:xfrm rot="7200009">
            <a:off x="6584110" y="440930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直線接點 1079">
            <a:extLst>
              <a:ext uri="{FF2B5EF4-FFF2-40B4-BE49-F238E27FC236}">
                <a16:creationId xmlns:a16="http://schemas.microsoft.com/office/drawing/2014/main" id="{2E0D327C-2E37-4965-A165-B47310256795}"/>
              </a:ext>
            </a:extLst>
          </p:cNvPr>
          <p:cNvCxnSpPr/>
          <p:nvPr/>
        </p:nvCxnSpPr>
        <p:spPr>
          <a:xfrm rot="7200009">
            <a:off x="6536673" y="449147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直線接點 1080">
            <a:extLst>
              <a:ext uri="{FF2B5EF4-FFF2-40B4-BE49-F238E27FC236}">
                <a16:creationId xmlns:a16="http://schemas.microsoft.com/office/drawing/2014/main" id="{051EBCA0-E607-401B-9A2B-0E0C7DEEEB67}"/>
              </a:ext>
            </a:extLst>
          </p:cNvPr>
          <p:cNvCxnSpPr/>
          <p:nvPr/>
        </p:nvCxnSpPr>
        <p:spPr>
          <a:xfrm rot="7200009" flipV="1">
            <a:off x="6595968" y="442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直線接點 1081">
            <a:extLst>
              <a:ext uri="{FF2B5EF4-FFF2-40B4-BE49-F238E27FC236}">
                <a16:creationId xmlns:a16="http://schemas.microsoft.com/office/drawing/2014/main" id="{8D783A26-0D26-4AD2-8F20-4F0A18318C15}"/>
              </a:ext>
            </a:extLst>
          </p:cNvPr>
          <p:cNvCxnSpPr/>
          <p:nvPr/>
        </p:nvCxnSpPr>
        <p:spPr>
          <a:xfrm rot="7200009">
            <a:off x="6584109" y="44503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直線接點 1085">
            <a:extLst>
              <a:ext uri="{FF2B5EF4-FFF2-40B4-BE49-F238E27FC236}">
                <a16:creationId xmlns:a16="http://schemas.microsoft.com/office/drawing/2014/main" id="{777070D3-E88B-435F-978A-FD699C0BC5DF}"/>
              </a:ext>
            </a:extLst>
          </p:cNvPr>
          <p:cNvCxnSpPr/>
          <p:nvPr/>
        </p:nvCxnSpPr>
        <p:spPr>
          <a:xfrm rot="14399992">
            <a:off x="6512955" y="4491471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直線接點 1086">
            <a:extLst>
              <a:ext uri="{FF2B5EF4-FFF2-40B4-BE49-F238E27FC236}">
                <a16:creationId xmlns:a16="http://schemas.microsoft.com/office/drawing/2014/main" id="{8AE075F5-9055-4012-848C-CAC0F9C6F452}"/>
              </a:ext>
            </a:extLst>
          </p:cNvPr>
          <p:cNvCxnSpPr/>
          <p:nvPr/>
        </p:nvCxnSpPr>
        <p:spPr>
          <a:xfrm rot="14399992">
            <a:off x="6465518" y="440930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直線接點 1087">
            <a:extLst>
              <a:ext uri="{FF2B5EF4-FFF2-40B4-BE49-F238E27FC236}">
                <a16:creationId xmlns:a16="http://schemas.microsoft.com/office/drawing/2014/main" id="{176DEAAC-5E2B-4360-8B95-EC0927613A56}"/>
              </a:ext>
            </a:extLst>
          </p:cNvPr>
          <p:cNvCxnSpPr/>
          <p:nvPr/>
        </p:nvCxnSpPr>
        <p:spPr>
          <a:xfrm rot="14399992" flipV="1">
            <a:off x="6489236" y="44503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直線接點 1088">
            <a:extLst>
              <a:ext uri="{FF2B5EF4-FFF2-40B4-BE49-F238E27FC236}">
                <a16:creationId xmlns:a16="http://schemas.microsoft.com/office/drawing/2014/main" id="{5D0E0843-B40B-4D59-B099-C114EEBCC6BD}"/>
              </a:ext>
            </a:extLst>
          </p:cNvPr>
          <p:cNvCxnSpPr/>
          <p:nvPr/>
        </p:nvCxnSpPr>
        <p:spPr>
          <a:xfrm rot="14399992">
            <a:off x="6477377" y="442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直線接點 1092">
            <a:extLst>
              <a:ext uri="{FF2B5EF4-FFF2-40B4-BE49-F238E27FC236}">
                <a16:creationId xmlns:a16="http://schemas.microsoft.com/office/drawing/2014/main" id="{8B300E87-6D52-4E73-A95B-8DA50B8FDFA1}"/>
              </a:ext>
            </a:extLst>
          </p:cNvPr>
          <p:cNvCxnSpPr/>
          <p:nvPr/>
        </p:nvCxnSpPr>
        <p:spPr>
          <a:xfrm rot="7199979">
            <a:off x="7153348" y="440930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直線接點 1093">
            <a:extLst>
              <a:ext uri="{FF2B5EF4-FFF2-40B4-BE49-F238E27FC236}">
                <a16:creationId xmlns:a16="http://schemas.microsoft.com/office/drawing/2014/main" id="{B66A19DA-6870-471D-9FEE-52AF2B916308}"/>
              </a:ext>
            </a:extLst>
          </p:cNvPr>
          <p:cNvCxnSpPr/>
          <p:nvPr/>
        </p:nvCxnSpPr>
        <p:spPr>
          <a:xfrm rot="7199979">
            <a:off x="7105912" y="449147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直線接點 1094">
            <a:extLst>
              <a:ext uri="{FF2B5EF4-FFF2-40B4-BE49-F238E27FC236}">
                <a16:creationId xmlns:a16="http://schemas.microsoft.com/office/drawing/2014/main" id="{09933320-58D9-459A-88EA-00C5475419C2}"/>
              </a:ext>
            </a:extLst>
          </p:cNvPr>
          <p:cNvCxnSpPr/>
          <p:nvPr/>
        </p:nvCxnSpPr>
        <p:spPr>
          <a:xfrm rot="7199979" flipV="1">
            <a:off x="7165207" y="442984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直線接點 1095">
            <a:extLst>
              <a:ext uri="{FF2B5EF4-FFF2-40B4-BE49-F238E27FC236}">
                <a16:creationId xmlns:a16="http://schemas.microsoft.com/office/drawing/2014/main" id="{F80763FE-BE7C-4B28-BCB6-780640F7F0C0}"/>
              </a:ext>
            </a:extLst>
          </p:cNvPr>
          <p:cNvCxnSpPr/>
          <p:nvPr/>
        </p:nvCxnSpPr>
        <p:spPr>
          <a:xfrm rot="7199979">
            <a:off x="7153348" y="445038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直線接點 1099">
            <a:extLst>
              <a:ext uri="{FF2B5EF4-FFF2-40B4-BE49-F238E27FC236}">
                <a16:creationId xmlns:a16="http://schemas.microsoft.com/office/drawing/2014/main" id="{1717B0AA-9606-4522-84FF-8AE959E8D4A0}"/>
              </a:ext>
            </a:extLst>
          </p:cNvPr>
          <p:cNvCxnSpPr/>
          <p:nvPr/>
        </p:nvCxnSpPr>
        <p:spPr>
          <a:xfrm rot="7199979">
            <a:off x="7011038" y="4655794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直線接點 1100">
            <a:extLst>
              <a:ext uri="{FF2B5EF4-FFF2-40B4-BE49-F238E27FC236}">
                <a16:creationId xmlns:a16="http://schemas.microsoft.com/office/drawing/2014/main" id="{EC4D44F6-A8CD-469B-9DD9-08811D255AA2}"/>
              </a:ext>
            </a:extLst>
          </p:cNvPr>
          <p:cNvCxnSpPr/>
          <p:nvPr/>
        </p:nvCxnSpPr>
        <p:spPr>
          <a:xfrm rot="7199979">
            <a:off x="6963602" y="473795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直線接點 1101">
            <a:extLst>
              <a:ext uri="{FF2B5EF4-FFF2-40B4-BE49-F238E27FC236}">
                <a16:creationId xmlns:a16="http://schemas.microsoft.com/office/drawing/2014/main" id="{C7B0397D-A4BF-495D-AAC8-BA997CB3F60E}"/>
              </a:ext>
            </a:extLst>
          </p:cNvPr>
          <p:cNvCxnSpPr/>
          <p:nvPr/>
        </p:nvCxnSpPr>
        <p:spPr>
          <a:xfrm rot="7199979" flipV="1">
            <a:off x="7022897" y="467633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直線接點 1102">
            <a:extLst>
              <a:ext uri="{FF2B5EF4-FFF2-40B4-BE49-F238E27FC236}">
                <a16:creationId xmlns:a16="http://schemas.microsoft.com/office/drawing/2014/main" id="{15FFB461-6B29-4DEC-B0EF-386F658650E1}"/>
              </a:ext>
            </a:extLst>
          </p:cNvPr>
          <p:cNvCxnSpPr/>
          <p:nvPr/>
        </p:nvCxnSpPr>
        <p:spPr>
          <a:xfrm rot="7199979">
            <a:off x="7011038" y="469687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直線接點 1106">
            <a:extLst>
              <a:ext uri="{FF2B5EF4-FFF2-40B4-BE49-F238E27FC236}">
                <a16:creationId xmlns:a16="http://schemas.microsoft.com/office/drawing/2014/main" id="{A1B17951-5E1D-40D0-BEF2-4364717E8830}"/>
              </a:ext>
            </a:extLst>
          </p:cNvPr>
          <p:cNvCxnSpPr/>
          <p:nvPr/>
        </p:nvCxnSpPr>
        <p:spPr>
          <a:xfrm rot="3600013">
            <a:off x="7105911" y="453255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直線接點 1107">
            <a:extLst>
              <a:ext uri="{FF2B5EF4-FFF2-40B4-BE49-F238E27FC236}">
                <a16:creationId xmlns:a16="http://schemas.microsoft.com/office/drawing/2014/main" id="{DAF6C4C3-7076-4869-AA09-1ACF5D3655D9}"/>
              </a:ext>
            </a:extLst>
          </p:cNvPr>
          <p:cNvCxnSpPr/>
          <p:nvPr/>
        </p:nvCxnSpPr>
        <p:spPr>
          <a:xfrm rot="3600013">
            <a:off x="7153347" y="461471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直線接點 1108">
            <a:extLst>
              <a:ext uri="{FF2B5EF4-FFF2-40B4-BE49-F238E27FC236}">
                <a16:creationId xmlns:a16="http://schemas.microsoft.com/office/drawing/2014/main" id="{FFCD82DB-A8E7-4393-87EA-E5FAEDC3B0D1}"/>
              </a:ext>
            </a:extLst>
          </p:cNvPr>
          <p:cNvCxnSpPr/>
          <p:nvPr/>
        </p:nvCxnSpPr>
        <p:spPr>
          <a:xfrm rot="3600013" flipV="1">
            <a:off x="7153347" y="453255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直線接點 1109">
            <a:extLst>
              <a:ext uri="{FF2B5EF4-FFF2-40B4-BE49-F238E27FC236}">
                <a16:creationId xmlns:a16="http://schemas.microsoft.com/office/drawing/2014/main" id="{6160A371-C755-4C2F-8190-2688F91BF3EC}"/>
              </a:ext>
            </a:extLst>
          </p:cNvPr>
          <p:cNvCxnSpPr/>
          <p:nvPr/>
        </p:nvCxnSpPr>
        <p:spPr>
          <a:xfrm rot="3600013">
            <a:off x="7165206" y="455309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直線接點 1113">
            <a:extLst>
              <a:ext uri="{FF2B5EF4-FFF2-40B4-BE49-F238E27FC236}">
                <a16:creationId xmlns:a16="http://schemas.microsoft.com/office/drawing/2014/main" id="{41909F7D-12BB-4902-8C81-213B93AB9CDA}"/>
              </a:ext>
            </a:extLst>
          </p:cNvPr>
          <p:cNvCxnSpPr/>
          <p:nvPr/>
        </p:nvCxnSpPr>
        <p:spPr>
          <a:xfrm rot="10800001">
            <a:off x="7141489" y="463525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直線接點 1114">
            <a:extLst>
              <a:ext uri="{FF2B5EF4-FFF2-40B4-BE49-F238E27FC236}">
                <a16:creationId xmlns:a16="http://schemas.microsoft.com/office/drawing/2014/main" id="{1612F543-D859-4676-8E01-1ECF81127BE2}"/>
              </a:ext>
            </a:extLst>
          </p:cNvPr>
          <p:cNvCxnSpPr/>
          <p:nvPr/>
        </p:nvCxnSpPr>
        <p:spPr>
          <a:xfrm rot="10800001">
            <a:off x="7046616" y="463525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直線接點 1115">
            <a:extLst>
              <a:ext uri="{FF2B5EF4-FFF2-40B4-BE49-F238E27FC236}">
                <a16:creationId xmlns:a16="http://schemas.microsoft.com/office/drawing/2014/main" id="{7DC5EA40-E892-408C-8C4F-D33D4A3643F9}"/>
              </a:ext>
            </a:extLst>
          </p:cNvPr>
          <p:cNvCxnSpPr/>
          <p:nvPr/>
        </p:nvCxnSpPr>
        <p:spPr>
          <a:xfrm rot="10800001" flipV="1">
            <a:off x="7117771" y="463525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直線接點 1116">
            <a:extLst>
              <a:ext uri="{FF2B5EF4-FFF2-40B4-BE49-F238E27FC236}">
                <a16:creationId xmlns:a16="http://schemas.microsoft.com/office/drawing/2014/main" id="{D81BDCFE-8029-4156-9713-C847BA21123E}"/>
              </a:ext>
            </a:extLst>
          </p:cNvPr>
          <p:cNvCxnSpPr/>
          <p:nvPr/>
        </p:nvCxnSpPr>
        <p:spPr>
          <a:xfrm rot="10800001">
            <a:off x="7094053" y="463525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直線接點 1120">
            <a:extLst>
              <a:ext uri="{FF2B5EF4-FFF2-40B4-BE49-F238E27FC236}">
                <a16:creationId xmlns:a16="http://schemas.microsoft.com/office/drawing/2014/main" id="{C709908E-015F-45F1-9C65-551A429D726F}"/>
              </a:ext>
            </a:extLst>
          </p:cNvPr>
          <p:cNvCxnSpPr/>
          <p:nvPr/>
        </p:nvCxnSpPr>
        <p:spPr>
          <a:xfrm rot="14399987">
            <a:off x="6939882" y="473795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直線接點 1121">
            <a:extLst>
              <a:ext uri="{FF2B5EF4-FFF2-40B4-BE49-F238E27FC236}">
                <a16:creationId xmlns:a16="http://schemas.microsoft.com/office/drawing/2014/main" id="{F0844D4B-EF28-4BFB-9153-DF7BAC1A3AB8}"/>
              </a:ext>
            </a:extLst>
          </p:cNvPr>
          <p:cNvCxnSpPr/>
          <p:nvPr/>
        </p:nvCxnSpPr>
        <p:spPr>
          <a:xfrm rot="14399987">
            <a:off x="6892446" y="465579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直線接點 1122">
            <a:extLst>
              <a:ext uri="{FF2B5EF4-FFF2-40B4-BE49-F238E27FC236}">
                <a16:creationId xmlns:a16="http://schemas.microsoft.com/office/drawing/2014/main" id="{3E93A88E-EB86-4437-87D7-0465344BC074}"/>
              </a:ext>
            </a:extLst>
          </p:cNvPr>
          <p:cNvCxnSpPr/>
          <p:nvPr/>
        </p:nvCxnSpPr>
        <p:spPr>
          <a:xfrm rot="14399987" flipV="1">
            <a:off x="6916164" y="469687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直線接點 1123">
            <a:extLst>
              <a:ext uri="{FF2B5EF4-FFF2-40B4-BE49-F238E27FC236}">
                <a16:creationId xmlns:a16="http://schemas.microsoft.com/office/drawing/2014/main" id="{46D8DD41-4EA0-48A6-98F1-6C66881DB699}"/>
              </a:ext>
            </a:extLst>
          </p:cNvPr>
          <p:cNvCxnSpPr/>
          <p:nvPr/>
        </p:nvCxnSpPr>
        <p:spPr>
          <a:xfrm rot="14399987">
            <a:off x="6904305" y="467633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直線接點 1127">
            <a:extLst>
              <a:ext uri="{FF2B5EF4-FFF2-40B4-BE49-F238E27FC236}">
                <a16:creationId xmlns:a16="http://schemas.microsoft.com/office/drawing/2014/main" id="{A6FEE333-B1D4-46DD-96AC-C8FC659D78F5}"/>
              </a:ext>
            </a:extLst>
          </p:cNvPr>
          <p:cNvCxnSpPr/>
          <p:nvPr/>
        </p:nvCxnSpPr>
        <p:spPr>
          <a:xfrm rot="14399987">
            <a:off x="6797573" y="449147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直線接點 1128">
            <a:extLst>
              <a:ext uri="{FF2B5EF4-FFF2-40B4-BE49-F238E27FC236}">
                <a16:creationId xmlns:a16="http://schemas.microsoft.com/office/drawing/2014/main" id="{F9D9BD42-400C-4E02-A82A-1655F560B0A4}"/>
              </a:ext>
            </a:extLst>
          </p:cNvPr>
          <p:cNvCxnSpPr/>
          <p:nvPr/>
        </p:nvCxnSpPr>
        <p:spPr>
          <a:xfrm rot="14399987">
            <a:off x="6750137" y="440930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直線接點 1129">
            <a:extLst>
              <a:ext uri="{FF2B5EF4-FFF2-40B4-BE49-F238E27FC236}">
                <a16:creationId xmlns:a16="http://schemas.microsoft.com/office/drawing/2014/main" id="{929138AD-8A7E-4577-8916-4BEBF80CB785}"/>
              </a:ext>
            </a:extLst>
          </p:cNvPr>
          <p:cNvCxnSpPr/>
          <p:nvPr/>
        </p:nvCxnSpPr>
        <p:spPr>
          <a:xfrm rot="14399987" flipV="1">
            <a:off x="6773855" y="44503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直線接點 1130">
            <a:extLst>
              <a:ext uri="{FF2B5EF4-FFF2-40B4-BE49-F238E27FC236}">
                <a16:creationId xmlns:a16="http://schemas.microsoft.com/office/drawing/2014/main" id="{E8FA17EC-0DFB-4C89-95CB-F30ABF1BC60A}"/>
              </a:ext>
            </a:extLst>
          </p:cNvPr>
          <p:cNvCxnSpPr/>
          <p:nvPr/>
        </p:nvCxnSpPr>
        <p:spPr>
          <a:xfrm rot="14399987">
            <a:off x="6761996" y="442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直線接點 1134">
            <a:extLst>
              <a:ext uri="{FF2B5EF4-FFF2-40B4-BE49-F238E27FC236}">
                <a16:creationId xmlns:a16="http://schemas.microsoft.com/office/drawing/2014/main" id="{26A83008-40AC-4C05-87F4-89B899C2D230}"/>
              </a:ext>
            </a:extLst>
          </p:cNvPr>
          <p:cNvCxnSpPr/>
          <p:nvPr/>
        </p:nvCxnSpPr>
        <p:spPr>
          <a:xfrm rot="10799999">
            <a:off x="6856868" y="463525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直線接點 1135">
            <a:extLst>
              <a:ext uri="{FF2B5EF4-FFF2-40B4-BE49-F238E27FC236}">
                <a16:creationId xmlns:a16="http://schemas.microsoft.com/office/drawing/2014/main" id="{CB48FA1A-4D10-4E25-921B-4E12280F98CF}"/>
              </a:ext>
            </a:extLst>
          </p:cNvPr>
          <p:cNvCxnSpPr/>
          <p:nvPr/>
        </p:nvCxnSpPr>
        <p:spPr>
          <a:xfrm rot="10799999">
            <a:off x="6761995" y="463525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直線接點 1136">
            <a:extLst>
              <a:ext uri="{FF2B5EF4-FFF2-40B4-BE49-F238E27FC236}">
                <a16:creationId xmlns:a16="http://schemas.microsoft.com/office/drawing/2014/main" id="{7757B85F-4A82-49A0-99B5-039168F887E4}"/>
              </a:ext>
            </a:extLst>
          </p:cNvPr>
          <p:cNvCxnSpPr/>
          <p:nvPr/>
        </p:nvCxnSpPr>
        <p:spPr>
          <a:xfrm rot="10799999" flipV="1">
            <a:off x="6833150" y="463525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直線接點 1137">
            <a:extLst>
              <a:ext uri="{FF2B5EF4-FFF2-40B4-BE49-F238E27FC236}">
                <a16:creationId xmlns:a16="http://schemas.microsoft.com/office/drawing/2014/main" id="{54F322D7-E9DE-458B-B266-9916F832EEFB}"/>
              </a:ext>
            </a:extLst>
          </p:cNvPr>
          <p:cNvCxnSpPr/>
          <p:nvPr/>
        </p:nvCxnSpPr>
        <p:spPr>
          <a:xfrm rot="10799999">
            <a:off x="6809432" y="463525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直線接點 1141">
            <a:extLst>
              <a:ext uri="{FF2B5EF4-FFF2-40B4-BE49-F238E27FC236}">
                <a16:creationId xmlns:a16="http://schemas.microsoft.com/office/drawing/2014/main" id="{87410097-1453-461B-8ABB-5FD7453D7D3E}"/>
              </a:ext>
            </a:extLst>
          </p:cNvPr>
          <p:cNvCxnSpPr/>
          <p:nvPr/>
        </p:nvCxnSpPr>
        <p:spPr>
          <a:xfrm rot="17999987">
            <a:off x="6750136" y="461471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直線接點 1142">
            <a:extLst>
              <a:ext uri="{FF2B5EF4-FFF2-40B4-BE49-F238E27FC236}">
                <a16:creationId xmlns:a16="http://schemas.microsoft.com/office/drawing/2014/main" id="{41AEF1FA-EABE-4F1F-800A-4FC5EB82CB4C}"/>
              </a:ext>
            </a:extLst>
          </p:cNvPr>
          <p:cNvCxnSpPr/>
          <p:nvPr/>
        </p:nvCxnSpPr>
        <p:spPr>
          <a:xfrm rot="17999987">
            <a:off x="6797572" y="453255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直線接點 1143">
            <a:extLst>
              <a:ext uri="{FF2B5EF4-FFF2-40B4-BE49-F238E27FC236}">
                <a16:creationId xmlns:a16="http://schemas.microsoft.com/office/drawing/2014/main" id="{E544025D-8BA0-4027-B717-9A8E15A91A45}"/>
              </a:ext>
            </a:extLst>
          </p:cNvPr>
          <p:cNvCxnSpPr/>
          <p:nvPr/>
        </p:nvCxnSpPr>
        <p:spPr>
          <a:xfrm rot="17999987" flipV="1">
            <a:off x="6761995" y="455309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直線接點 1144">
            <a:extLst>
              <a:ext uri="{FF2B5EF4-FFF2-40B4-BE49-F238E27FC236}">
                <a16:creationId xmlns:a16="http://schemas.microsoft.com/office/drawing/2014/main" id="{C2D63F95-4FF2-45D2-8FBE-51C1D02E8414}"/>
              </a:ext>
            </a:extLst>
          </p:cNvPr>
          <p:cNvCxnSpPr/>
          <p:nvPr/>
        </p:nvCxnSpPr>
        <p:spPr>
          <a:xfrm rot="17999987">
            <a:off x="6773854" y="453255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直線接點 1148">
            <a:extLst>
              <a:ext uri="{FF2B5EF4-FFF2-40B4-BE49-F238E27FC236}">
                <a16:creationId xmlns:a16="http://schemas.microsoft.com/office/drawing/2014/main" id="{7551A285-3CB3-439B-89FA-51D3E9636F51}"/>
              </a:ext>
            </a:extLst>
          </p:cNvPr>
          <p:cNvCxnSpPr/>
          <p:nvPr/>
        </p:nvCxnSpPr>
        <p:spPr>
          <a:xfrm rot="7199979">
            <a:off x="8861056" y="440930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直線接點 1149">
            <a:extLst>
              <a:ext uri="{FF2B5EF4-FFF2-40B4-BE49-F238E27FC236}">
                <a16:creationId xmlns:a16="http://schemas.microsoft.com/office/drawing/2014/main" id="{E7C4AB56-1D42-47A6-B90E-179949FCC660}"/>
              </a:ext>
            </a:extLst>
          </p:cNvPr>
          <p:cNvCxnSpPr/>
          <p:nvPr/>
        </p:nvCxnSpPr>
        <p:spPr>
          <a:xfrm rot="7199979">
            <a:off x="8813620" y="449146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直線接點 1150">
            <a:extLst>
              <a:ext uri="{FF2B5EF4-FFF2-40B4-BE49-F238E27FC236}">
                <a16:creationId xmlns:a16="http://schemas.microsoft.com/office/drawing/2014/main" id="{EBB730E2-317C-4444-8E51-C07378327569}"/>
              </a:ext>
            </a:extLst>
          </p:cNvPr>
          <p:cNvCxnSpPr/>
          <p:nvPr/>
        </p:nvCxnSpPr>
        <p:spPr>
          <a:xfrm rot="7199979" flipV="1">
            <a:off x="8872915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直線接點 1151">
            <a:extLst>
              <a:ext uri="{FF2B5EF4-FFF2-40B4-BE49-F238E27FC236}">
                <a16:creationId xmlns:a16="http://schemas.microsoft.com/office/drawing/2014/main" id="{865F94FA-3446-4959-B23F-5FC4B4F710EA}"/>
              </a:ext>
            </a:extLst>
          </p:cNvPr>
          <p:cNvCxnSpPr/>
          <p:nvPr/>
        </p:nvCxnSpPr>
        <p:spPr>
          <a:xfrm rot="7199979">
            <a:off x="8861056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直線接點 1155">
            <a:extLst>
              <a:ext uri="{FF2B5EF4-FFF2-40B4-BE49-F238E27FC236}">
                <a16:creationId xmlns:a16="http://schemas.microsoft.com/office/drawing/2014/main" id="{CB81353C-00A3-427B-8A99-F45618CF4650}"/>
              </a:ext>
            </a:extLst>
          </p:cNvPr>
          <p:cNvCxnSpPr/>
          <p:nvPr/>
        </p:nvCxnSpPr>
        <p:spPr>
          <a:xfrm rot="7199979">
            <a:off x="8718747" y="465579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直線接點 1156">
            <a:extLst>
              <a:ext uri="{FF2B5EF4-FFF2-40B4-BE49-F238E27FC236}">
                <a16:creationId xmlns:a16="http://schemas.microsoft.com/office/drawing/2014/main" id="{639B7338-50F3-4224-BFC3-A3C41CBDBAC4}"/>
              </a:ext>
            </a:extLst>
          </p:cNvPr>
          <p:cNvCxnSpPr/>
          <p:nvPr/>
        </p:nvCxnSpPr>
        <p:spPr>
          <a:xfrm rot="7199979">
            <a:off x="8671311" y="473795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直線接點 1157">
            <a:extLst>
              <a:ext uri="{FF2B5EF4-FFF2-40B4-BE49-F238E27FC236}">
                <a16:creationId xmlns:a16="http://schemas.microsoft.com/office/drawing/2014/main" id="{B9658EF4-A333-4866-8809-AE31E3812368}"/>
              </a:ext>
            </a:extLst>
          </p:cNvPr>
          <p:cNvCxnSpPr/>
          <p:nvPr/>
        </p:nvCxnSpPr>
        <p:spPr>
          <a:xfrm rot="7199979" flipV="1">
            <a:off x="8730606" y="467633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直線接點 1158">
            <a:extLst>
              <a:ext uri="{FF2B5EF4-FFF2-40B4-BE49-F238E27FC236}">
                <a16:creationId xmlns:a16="http://schemas.microsoft.com/office/drawing/2014/main" id="{8DA3DB9B-88D4-4B7B-A25D-08C8A5FD6345}"/>
              </a:ext>
            </a:extLst>
          </p:cNvPr>
          <p:cNvCxnSpPr/>
          <p:nvPr/>
        </p:nvCxnSpPr>
        <p:spPr>
          <a:xfrm rot="7199979">
            <a:off x="8718747" y="469687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3" name="直線接點 1162">
            <a:extLst>
              <a:ext uri="{FF2B5EF4-FFF2-40B4-BE49-F238E27FC236}">
                <a16:creationId xmlns:a16="http://schemas.microsoft.com/office/drawing/2014/main" id="{8D1294DD-73F9-4647-B042-F464E7054A04}"/>
              </a:ext>
            </a:extLst>
          </p:cNvPr>
          <p:cNvCxnSpPr/>
          <p:nvPr/>
        </p:nvCxnSpPr>
        <p:spPr>
          <a:xfrm rot="3599969">
            <a:off x="8813618" y="453254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4" name="直線接點 1163">
            <a:extLst>
              <a:ext uri="{FF2B5EF4-FFF2-40B4-BE49-F238E27FC236}">
                <a16:creationId xmlns:a16="http://schemas.microsoft.com/office/drawing/2014/main" id="{29612945-D7DA-40E4-AC30-36AEBB3011EC}"/>
              </a:ext>
            </a:extLst>
          </p:cNvPr>
          <p:cNvCxnSpPr/>
          <p:nvPr/>
        </p:nvCxnSpPr>
        <p:spPr>
          <a:xfrm rot="3599969">
            <a:off x="8861055" y="461471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5" name="直線接點 1164">
            <a:extLst>
              <a:ext uri="{FF2B5EF4-FFF2-40B4-BE49-F238E27FC236}">
                <a16:creationId xmlns:a16="http://schemas.microsoft.com/office/drawing/2014/main" id="{D4211F19-141A-4BDF-B79F-31F8A6C52FE9}"/>
              </a:ext>
            </a:extLst>
          </p:cNvPr>
          <p:cNvCxnSpPr/>
          <p:nvPr/>
        </p:nvCxnSpPr>
        <p:spPr>
          <a:xfrm rot="3599969" flipV="1">
            <a:off x="8861055" y="453254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6" name="直線接點 1165">
            <a:extLst>
              <a:ext uri="{FF2B5EF4-FFF2-40B4-BE49-F238E27FC236}">
                <a16:creationId xmlns:a16="http://schemas.microsoft.com/office/drawing/2014/main" id="{8EA81B28-186C-497F-8569-D7B50A7DBD9C}"/>
              </a:ext>
            </a:extLst>
          </p:cNvPr>
          <p:cNvCxnSpPr/>
          <p:nvPr/>
        </p:nvCxnSpPr>
        <p:spPr>
          <a:xfrm rot="3599969">
            <a:off x="8872914" y="455308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直線接點 1169">
            <a:extLst>
              <a:ext uri="{FF2B5EF4-FFF2-40B4-BE49-F238E27FC236}">
                <a16:creationId xmlns:a16="http://schemas.microsoft.com/office/drawing/2014/main" id="{3EF6358D-CE71-4003-A98D-A893D3B552AE}"/>
              </a:ext>
            </a:extLst>
          </p:cNvPr>
          <p:cNvCxnSpPr/>
          <p:nvPr/>
        </p:nvCxnSpPr>
        <p:spPr>
          <a:xfrm rot="10800001">
            <a:off x="8849197" y="463525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直線接點 1170">
            <a:extLst>
              <a:ext uri="{FF2B5EF4-FFF2-40B4-BE49-F238E27FC236}">
                <a16:creationId xmlns:a16="http://schemas.microsoft.com/office/drawing/2014/main" id="{87BB54CE-56EE-4A93-82FD-DD6CA3A87440}"/>
              </a:ext>
            </a:extLst>
          </p:cNvPr>
          <p:cNvCxnSpPr/>
          <p:nvPr/>
        </p:nvCxnSpPr>
        <p:spPr>
          <a:xfrm rot="10800001">
            <a:off x="8754324" y="463525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直線接點 1171">
            <a:extLst>
              <a:ext uri="{FF2B5EF4-FFF2-40B4-BE49-F238E27FC236}">
                <a16:creationId xmlns:a16="http://schemas.microsoft.com/office/drawing/2014/main" id="{2C1D5D4E-B235-49D0-A50C-BBD4E69C1D3F}"/>
              </a:ext>
            </a:extLst>
          </p:cNvPr>
          <p:cNvCxnSpPr/>
          <p:nvPr/>
        </p:nvCxnSpPr>
        <p:spPr>
          <a:xfrm rot="10800001" flipV="1">
            <a:off x="8825479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直線接點 1172">
            <a:extLst>
              <a:ext uri="{FF2B5EF4-FFF2-40B4-BE49-F238E27FC236}">
                <a16:creationId xmlns:a16="http://schemas.microsoft.com/office/drawing/2014/main" id="{95A68DB5-A315-4EFA-AE8A-CF32186506B3}"/>
              </a:ext>
            </a:extLst>
          </p:cNvPr>
          <p:cNvCxnSpPr/>
          <p:nvPr/>
        </p:nvCxnSpPr>
        <p:spPr>
          <a:xfrm rot="10800001">
            <a:off x="8801760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直線接點 1176">
            <a:extLst>
              <a:ext uri="{FF2B5EF4-FFF2-40B4-BE49-F238E27FC236}">
                <a16:creationId xmlns:a16="http://schemas.microsoft.com/office/drawing/2014/main" id="{6F7D6E62-338D-441A-A565-EF6D16C25141}"/>
              </a:ext>
            </a:extLst>
          </p:cNvPr>
          <p:cNvCxnSpPr/>
          <p:nvPr/>
        </p:nvCxnSpPr>
        <p:spPr>
          <a:xfrm rot="7199979">
            <a:off x="8434129" y="514876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直線接點 1177">
            <a:extLst>
              <a:ext uri="{FF2B5EF4-FFF2-40B4-BE49-F238E27FC236}">
                <a16:creationId xmlns:a16="http://schemas.microsoft.com/office/drawing/2014/main" id="{DAFA757E-DC26-421A-AA78-4233C92B2E91}"/>
              </a:ext>
            </a:extLst>
          </p:cNvPr>
          <p:cNvCxnSpPr/>
          <p:nvPr/>
        </p:nvCxnSpPr>
        <p:spPr>
          <a:xfrm rot="7199979">
            <a:off x="8386693" y="523092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直線接點 1178">
            <a:extLst>
              <a:ext uri="{FF2B5EF4-FFF2-40B4-BE49-F238E27FC236}">
                <a16:creationId xmlns:a16="http://schemas.microsoft.com/office/drawing/2014/main" id="{245A5818-5316-45AC-9F5B-577A5F5CF2D4}"/>
              </a:ext>
            </a:extLst>
          </p:cNvPr>
          <p:cNvCxnSpPr/>
          <p:nvPr/>
        </p:nvCxnSpPr>
        <p:spPr>
          <a:xfrm rot="7199979" flipV="1">
            <a:off x="8445988" y="516930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直線接點 1179">
            <a:extLst>
              <a:ext uri="{FF2B5EF4-FFF2-40B4-BE49-F238E27FC236}">
                <a16:creationId xmlns:a16="http://schemas.microsoft.com/office/drawing/2014/main" id="{9996EAFF-9C55-4C52-BE22-DE745308739B}"/>
              </a:ext>
            </a:extLst>
          </p:cNvPr>
          <p:cNvCxnSpPr/>
          <p:nvPr/>
        </p:nvCxnSpPr>
        <p:spPr>
          <a:xfrm rot="7199979">
            <a:off x="8434129" y="518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4" name="直線接點 1183">
            <a:extLst>
              <a:ext uri="{FF2B5EF4-FFF2-40B4-BE49-F238E27FC236}">
                <a16:creationId xmlns:a16="http://schemas.microsoft.com/office/drawing/2014/main" id="{32D018D7-2CA2-4088-A268-92EC6F1C15DF}"/>
              </a:ext>
            </a:extLst>
          </p:cNvPr>
          <p:cNvCxnSpPr/>
          <p:nvPr/>
        </p:nvCxnSpPr>
        <p:spPr>
          <a:xfrm rot="7199979">
            <a:off x="8291820" y="5395254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5" name="直線接點 1184">
            <a:extLst>
              <a:ext uri="{FF2B5EF4-FFF2-40B4-BE49-F238E27FC236}">
                <a16:creationId xmlns:a16="http://schemas.microsoft.com/office/drawing/2014/main" id="{9C004635-19DF-4C1F-8DAD-06B604719FC2}"/>
              </a:ext>
            </a:extLst>
          </p:cNvPr>
          <p:cNvCxnSpPr/>
          <p:nvPr/>
        </p:nvCxnSpPr>
        <p:spPr>
          <a:xfrm rot="7199979">
            <a:off x="8244384" y="547741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6" name="直線接點 1185">
            <a:extLst>
              <a:ext uri="{FF2B5EF4-FFF2-40B4-BE49-F238E27FC236}">
                <a16:creationId xmlns:a16="http://schemas.microsoft.com/office/drawing/2014/main" id="{137CD3E4-92AB-44C1-B0A9-31E4A32387B3}"/>
              </a:ext>
            </a:extLst>
          </p:cNvPr>
          <p:cNvCxnSpPr/>
          <p:nvPr/>
        </p:nvCxnSpPr>
        <p:spPr>
          <a:xfrm rot="7199979" flipV="1">
            <a:off x="8303679" y="541579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7" name="直線接點 1186">
            <a:extLst>
              <a:ext uri="{FF2B5EF4-FFF2-40B4-BE49-F238E27FC236}">
                <a16:creationId xmlns:a16="http://schemas.microsoft.com/office/drawing/2014/main" id="{CA253518-BDBD-47A9-B4D0-29E78BE498AB}"/>
              </a:ext>
            </a:extLst>
          </p:cNvPr>
          <p:cNvCxnSpPr/>
          <p:nvPr/>
        </p:nvCxnSpPr>
        <p:spPr>
          <a:xfrm rot="7199979">
            <a:off x="8291820" y="543633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直線接點 1190">
            <a:extLst>
              <a:ext uri="{FF2B5EF4-FFF2-40B4-BE49-F238E27FC236}">
                <a16:creationId xmlns:a16="http://schemas.microsoft.com/office/drawing/2014/main" id="{E780A56D-1EE5-4A88-A5AC-A8CE5891AD61}"/>
              </a:ext>
            </a:extLst>
          </p:cNvPr>
          <p:cNvCxnSpPr/>
          <p:nvPr/>
        </p:nvCxnSpPr>
        <p:spPr>
          <a:xfrm rot="3599996">
            <a:off x="8386692" y="5272009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直線接點 1191">
            <a:extLst>
              <a:ext uri="{FF2B5EF4-FFF2-40B4-BE49-F238E27FC236}">
                <a16:creationId xmlns:a16="http://schemas.microsoft.com/office/drawing/2014/main" id="{D9ECF8D8-4CBA-43E5-A17D-A8F5DECEB0C5}"/>
              </a:ext>
            </a:extLst>
          </p:cNvPr>
          <p:cNvCxnSpPr/>
          <p:nvPr/>
        </p:nvCxnSpPr>
        <p:spPr>
          <a:xfrm rot="3599996">
            <a:off x="8434128" y="5354172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直線接點 1192">
            <a:extLst>
              <a:ext uri="{FF2B5EF4-FFF2-40B4-BE49-F238E27FC236}">
                <a16:creationId xmlns:a16="http://schemas.microsoft.com/office/drawing/2014/main" id="{DA8A1453-AD67-4681-9A00-D260BA33BDF8}"/>
              </a:ext>
            </a:extLst>
          </p:cNvPr>
          <p:cNvCxnSpPr/>
          <p:nvPr/>
        </p:nvCxnSpPr>
        <p:spPr>
          <a:xfrm rot="3599996" flipV="1">
            <a:off x="8434128" y="527201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直線接點 1193">
            <a:extLst>
              <a:ext uri="{FF2B5EF4-FFF2-40B4-BE49-F238E27FC236}">
                <a16:creationId xmlns:a16="http://schemas.microsoft.com/office/drawing/2014/main" id="{B02F2637-4345-4D67-80AB-9A0C4DBC0CB1}"/>
              </a:ext>
            </a:extLst>
          </p:cNvPr>
          <p:cNvCxnSpPr/>
          <p:nvPr/>
        </p:nvCxnSpPr>
        <p:spPr>
          <a:xfrm rot="3599996">
            <a:off x="8445987" y="529255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直線接點 1197">
            <a:extLst>
              <a:ext uri="{FF2B5EF4-FFF2-40B4-BE49-F238E27FC236}">
                <a16:creationId xmlns:a16="http://schemas.microsoft.com/office/drawing/2014/main" id="{2605DBD9-1B49-47B3-B985-808C9B0A3F67}"/>
              </a:ext>
            </a:extLst>
          </p:cNvPr>
          <p:cNvCxnSpPr/>
          <p:nvPr/>
        </p:nvCxnSpPr>
        <p:spPr>
          <a:xfrm rot="10800001">
            <a:off x="8422269" y="537471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直線接點 1198">
            <a:extLst>
              <a:ext uri="{FF2B5EF4-FFF2-40B4-BE49-F238E27FC236}">
                <a16:creationId xmlns:a16="http://schemas.microsoft.com/office/drawing/2014/main" id="{B3AD6F45-0CA4-4B0B-AF21-F77536808223}"/>
              </a:ext>
            </a:extLst>
          </p:cNvPr>
          <p:cNvCxnSpPr/>
          <p:nvPr/>
        </p:nvCxnSpPr>
        <p:spPr>
          <a:xfrm rot="10800001">
            <a:off x="8327396" y="537471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直線接點 1199">
            <a:extLst>
              <a:ext uri="{FF2B5EF4-FFF2-40B4-BE49-F238E27FC236}">
                <a16:creationId xmlns:a16="http://schemas.microsoft.com/office/drawing/2014/main" id="{EE6FDE57-FA3D-4CFF-9C9B-89D128AF7F3D}"/>
              </a:ext>
            </a:extLst>
          </p:cNvPr>
          <p:cNvCxnSpPr/>
          <p:nvPr/>
        </p:nvCxnSpPr>
        <p:spPr>
          <a:xfrm rot="10800001" flipV="1">
            <a:off x="8398551" y="537471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直線接點 1200">
            <a:extLst>
              <a:ext uri="{FF2B5EF4-FFF2-40B4-BE49-F238E27FC236}">
                <a16:creationId xmlns:a16="http://schemas.microsoft.com/office/drawing/2014/main" id="{41BB6A4D-5649-462E-AF1B-EBDF55CD5D94}"/>
              </a:ext>
            </a:extLst>
          </p:cNvPr>
          <p:cNvCxnSpPr/>
          <p:nvPr/>
        </p:nvCxnSpPr>
        <p:spPr>
          <a:xfrm rot="10800001">
            <a:off x="8374833" y="537471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5" name="直線接點 1204">
            <a:extLst>
              <a:ext uri="{FF2B5EF4-FFF2-40B4-BE49-F238E27FC236}">
                <a16:creationId xmlns:a16="http://schemas.microsoft.com/office/drawing/2014/main" id="{E1AD4C57-EDDE-4BB2-8DF7-74E314989D24}"/>
              </a:ext>
            </a:extLst>
          </p:cNvPr>
          <p:cNvCxnSpPr/>
          <p:nvPr/>
        </p:nvCxnSpPr>
        <p:spPr>
          <a:xfrm rot="3599978">
            <a:off x="8671309" y="477903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直線接點 1205">
            <a:extLst>
              <a:ext uri="{FF2B5EF4-FFF2-40B4-BE49-F238E27FC236}">
                <a16:creationId xmlns:a16="http://schemas.microsoft.com/office/drawing/2014/main" id="{512F1EDB-BB9D-424C-B3D2-4B1153C257DD}"/>
              </a:ext>
            </a:extLst>
          </p:cNvPr>
          <p:cNvCxnSpPr/>
          <p:nvPr/>
        </p:nvCxnSpPr>
        <p:spPr>
          <a:xfrm rot="3599978">
            <a:off x="8718746" y="486119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直線接點 1206">
            <a:extLst>
              <a:ext uri="{FF2B5EF4-FFF2-40B4-BE49-F238E27FC236}">
                <a16:creationId xmlns:a16="http://schemas.microsoft.com/office/drawing/2014/main" id="{B0103AA7-9403-4875-B095-A8F16123044C}"/>
              </a:ext>
            </a:extLst>
          </p:cNvPr>
          <p:cNvCxnSpPr/>
          <p:nvPr/>
        </p:nvCxnSpPr>
        <p:spPr>
          <a:xfrm rot="3599978" flipV="1">
            <a:off x="8718746" y="477903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8" name="直線接點 1207">
            <a:extLst>
              <a:ext uri="{FF2B5EF4-FFF2-40B4-BE49-F238E27FC236}">
                <a16:creationId xmlns:a16="http://schemas.microsoft.com/office/drawing/2014/main" id="{53478B46-F18D-40EE-91ED-3F1AD825A96A}"/>
              </a:ext>
            </a:extLst>
          </p:cNvPr>
          <p:cNvCxnSpPr/>
          <p:nvPr/>
        </p:nvCxnSpPr>
        <p:spPr>
          <a:xfrm rot="3599978">
            <a:off x="8730605" y="479957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直線接點 1211">
            <a:extLst>
              <a:ext uri="{FF2B5EF4-FFF2-40B4-BE49-F238E27FC236}">
                <a16:creationId xmlns:a16="http://schemas.microsoft.com/office/drawing/2014/main" id="{C5958CA9-550A-4778-B4F3-790BF8C010A3}"/>
              </a:ext>
            </a:extLst>
          </p:cNvPr>
          <p:cNvCxnSpPr/>
          <p:nvPr/>
        </p:nvCxnSpPr>
        <p:spPr>
          <a:xfrm rot="3599978">
            <a:off x="8813618" y="502552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直線接點 1212">
            <a:extLst>
              <a:ext uri="{FF2B5EF4-FFF2-40B4-BE49-F238E27FC236}">
                <a16:creationId xmlns:a16="http://schemas.microsoft.com/office/drawing/2014/main" id="{8D63A5AD-1D04-4D6F-94B7-7A0C862E50E9}"/>
              </a:ext>
            </a:extLst>
          </p:cNvPr>
          <p:cNvCxnSpPr/>
          <p:nvPr/>
        </p:nvCxnSpPr>
        <p:spPr>
          <a:xfrm rot="3599978">
            <a:off x="8861055" y="5107684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直線接點 1213">
            <a:extLst>
              <a:ext uri="{FF2B5EF4-FFF2-40B4-BE49-F238E27FC236}">
                <a16:creationId xmlns:a16="http://schemas.microsoft.com/office/drawing/2014/main" id="{06217145-6147-4C5F-B938-73171863F971}"/>
              </a:ext>
            </a:extLst>
          </p:cNvPr>
          <p:cNvCxnSpPr/>
          <p:nvPr/>
        </p:nvCxnSpPr>
        <p:spPr>
          <a:xfrm rot="3599978" flipV="1">
            <a:off x="8861055" y="502552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5" name="直線接點 1214">
            <a:extLst>
              <a:ext uri="{FF2B5EF4-FFF2-40B4-BE49-F238E27FC236}">
                <a16:creationId xmlns:a16="http://schemas.microsoft.com/office/drawing/2014/main" id="{5DF88335-E38F-445F-8259-170806853A96}"/>
              </a:ext>
            </a:extLst>
          </p:cNvPr>
          <p:cNvCxnSpPr/>
          <p:nvPr/>
        </p:nvCxnSpPr>
        <p:spPr>
          <a:xfrm rot="3599978">
            <a:off x="8872914" y="504606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直線接點 1218">
            <a:extLst>
              <a:ext uri="{FF2B5EF4-FFF2-40B4-BE49-F238E27FC236}">
                <a16:creationId xmlns:a16="http://schemas.microsoft.com/office/drawing/2014/main" id="{B7F6B50D-54B9-466F-BC0C-4438FE595A43}"/>
              </a:ext>
            </a:extLst>
          </p:cNvPr>
          <p:cNvCxnSpPr/>
          <p:nvPr/>
        </p:nvCxnSpPr>
        <p:spPr>
          <a:xfrm>
            <a:off x="8754323" y="488173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直線接點 1219">
            <a:extLst>
              <a:ext uri="{FF2B5EF4-FFF2-40B4-BE49-F238E27FC236}">
                <a16:creationId xmlns:a16="http://schemas.microsoft.com/office/drawing/2014/main" id="{282357A2-A035-4D39-871A-B034878607EC}"/>
              </a:ext>
            </a:extLst>
          </p:cNvPr>
          <p:cNvCxnSpPr/>
          <p:nvPr/>
        </p:nvCxnSpPr>
        <p:spPr>
          <a:xfrm>
            <a:off x="8849196" y="488173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直線接點 1220">
            <a:extLst>
              <a:ext uri="{FF2B5EF4-FFF2-40B4-BE49-F238E27FC236}">
                <a16:creationId xmlns:a16="http://schemas.microsoft.com/office/drawing/2014/main" id="{2516A1A0-015D-4994-A84A-61B3DCA804BB}"/>
              </a:ext>
            </a:extLst>
          </p:cNvPr>
          <p:cNvCxnSpPr/>
          <p:nvPr/>
        </p:nvCxnSpPr>
        <p:spPr>
          <a:xfrm flipV="1">
            <a:off x="8801759" y="484065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直線接點 1221">
            <a:extLst>
              <a:ext uri="{FF2B5EF4-FFF2-40B4-BE49-F238E27FC236}">
                <a16:creationId xmlns:a16="http://schemas.microsoft.com/office/drawing/2014/main" id="{4719D871-95FE-41BA-A301-297BA058D2ED}"/>
              </a:ext>
            </a:extLst>
          </p:cNvPr>
          <p:cNvCxnSpPr/>
          <p:nvPr/>
        </p:nvCxnSpPr>
        <p:spPr>
          <a:xfrm>
            <a:off x="8825477" y="484065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6" name="直線接點 1225">
            <a:extLst>
              <a:ext uri="{FF2B5EF4-FFF2-40B4-BE49-F238E27FC236}">
                <a16:creationId xmlns:a16="http://schemas.microsoft.com/office/drawing/2014/main" id="{FF05F384-0290-4C81-9E20-B57C89C03754}"/>
              </a:ext>
            </a:extLst>
          </p:cNvPr>
          <p:cNvCxnSpPr/>
          <p:nvPr/>
        </p:nvCxnSpPr>
        <p:spPr>
          <a:xfrm rot="7199979">
            <a:off x="8861056" y="490227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7" name="直線接點 1226">
            <a:extLst>
              <a:ext uri="{FF2B5EF4-FFF2-40B4-BE49-F238E27FC236}">
                <a16:creationId xmlns:a16="http://schemas.microsoft.com/office/drawing/2014/main" id="{B1F9574C-5789-4234-B252-8931BBDB602B}"/>
              </a:ext>
            </a:extLst>
          </p:cNvPr>
          <p:cNvCxnSpPr/>
          <p:nvPr/>
        </p:nvCxnSpPr>
        <p:spPr>
          <a:xfrm rot="7199979">
            <a:off x="8813620" y="498444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" name="直線接點 1227">
            <a:extLst>
              <a:ext uri="{FF2B5EF4-FFF2-40B4-BE49-F238E27FC236}">
                <a16:creationId xmlns:a16="http://schemas.microsoft.com/office/drawing/2014/main" id="{FF4422D2-11C0-441F-99B4-CA8C5583CB5E}"/>
              </a:ext>
            </a:extLst>
          </p:cNvPr>
          <p:cNvCxnSpPr/>
          <p:nvPr/>
        </p:nvCxnSpPr>
        <p:spPr>
          <a:xfrm rot="7199979" flipV="1">
            <a:off x="8872915" y="492282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直線接點 1228">
            <a:extLst>
              <a:ext uri="{FF2B5EF4-FFF2-40B4-BE49-F238E27FC236}">
                <a16:creationId xmlns:a16="http://schemas.microsoft.com/office/drawing/2014/main" id="{4D65F251-E6B7-4F1D-8217-91A53AA88BE0}"/>
              </a:ext>
            </a:extLst>
          </p:cNvPr>
          <p:cNvCxnSpPr/>
          <p:nvPr/>
        </p:nvCxnSpPr>
        <p:spPr>
          <a:xfrm rot="7199979">
            <a:off x="8861056" y="494336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直線接點 1232">
            <a:extLst>
              <a:ext uri="{FF2B5EF4-FFF2-40B4-BE49-F238E27FC236}">
                <a16:creationId xmlns:a16="http://schemas.microsoft.com/office/drawing/2014/main" id="{3631BB80-F2A4-40DA-B49D-D4C5D3D0A62C}"/>
              </a:ext>
            </a:extLst>
          </p:cNvPr>
          <p:cNvCxnSpPr/>
          <p:nvPr/>
        </p:nvCxnSpPr>
        <p:spPr>
          <a:xfrm rot="10799998">
            <a:off x="8849197" y="512822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直線接點 1233">
            <a:extLst>
              <a:ext uri="{FF2B5EF4-FFF2-40B4-BE49-F238E27FC236}">
                <a16:creationId xmlns:a16="http://schemas.microsoft.com/office/drawing/2014/main" id="{B562BC5D-76FF-4ECE-B6D1-D55DA7963EB2}"/>
              </a:ext>
            </a:extLst>
          </p:cNvPr>
          <p:cNvCxnSpPr/>
          <p:nvPr/>
        </p:nvCxnSpPr>
        <p:spPr>
          <a:xfrm rot="10799998">
            <a:off x="8754324" y="512822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直線接點 1234">
            <a:extLst>
              <a:ext uri="{FF2B5EF4-FFF2-40B4-BE49-F238E27FC236}">
                <a16:creationId xmlns:a16="http://schemas.microsoft.com/office/drawing/2014/main" id="{34B1A229-25B4-48D3-AB12-D8298B0CB93D}"/>
              </a:ext>
            </a:extLst>
          </p:cNvPr>
          <p:cNvCxnSpPr/>
          <p:nvPr/>
        </p:nvCxnSpPr>
        <p:spPr>
          <a:xfrm rot="10799998" flipV="1">
            <a:off x="8825479" y="512822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直線接點 1235">
            <a:extLst>
              <a:ext uri="{FF2B5EF4-FFF2-40B4-BE49-F238E27FC236}">
                <a16:creationId xmlns:a16="http://schemas.microsoft.com/office/drawing/2014/main" id="{3931E1AF-B817-4F5A-BDCE-213EA9E83100}"/>
              </a:ext>
            </a:extLst>
          </p:cNvPr>
          <p:cNvCxnSpPr/>
          <p:nvPr/>
        </p:nvCxnSpPr>
        <p:spPr>
          <a:xfrm rot="10799998">
            <a:off x="8801760" y="512822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0" name="直線接點 1239">
            <a:extLst>
              <a:ext uri="{FF2B5EF4-FFF2-40B4-BE49-F238E27FC236}">
                <a16:creationId xmlns:a16="http://schemas.microsoft.com/office/drawing/2014/main" id="{EED833AC-98F6-45F3-AFDD-FE870A0DB2CD}"/>
              </a:ext>
            </a:extLst>
          </p:cNvPr>
          <p:cNvCxnSpPr/>
          <p:nvPr/>
        </p:nvCxnSpPr>
        <p:spPr>
          <a:xfrm rot="10799998">
            <a:off x="8564578" y="512822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1" name="直線接點 1240">
            <a:extLst>
              <a:ext uri="{FF2B5EF4-FFF2-40B4-BE49-F238E27FC236}">
                <a16:creationId xmlns:a16="http://schemas.microsoft.com/office/drawing/2014/main" id="{11C2D1B2-2545-45D0-98B2-B46E72D6606F}"/>
              </a:ext>
            </a:extLst>
          </p:cNvPr>
          <p:cNvCxnSpPr/>
          <p:nvPr/>
        </p:nvCxnSpPr>
        <p:spPr>
          <a:xfrm rot="10799998">
            <a:off x="8469705" y="512822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2" name="直線接點 1241">
            <a:extLst>
              <a:ext uri="{FF2B5EF4-FFF2-40B4-BE49-F238E27FC236}">
                <a16:creationId xmlns:a16="http://schemas.microsoft.com/office/drawing/2014/main" id="{C13D7F60-A700-499F-8800-A5A1733BDD93}"/>
              </a:ext>
            </a:extLst>
          </p:cNvPr>
          <p:cNvCxnSpPr/>
          <p:nvPr/>
        </p:nvCxnSpPr>
        <p:spPr>
          <a:xfrm rot="10799998" flipV="1">
            <a:off x="8540860" y="512822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直線接點 1242">
            <a:extLst>
              <a:ext uri="{FF2B5EF4-FFF2-40B4-BE49-F238E27FC236}">
                <a16:creationId xmlns:a16="http://schemas.microsoft.com/office/drawing/2014/main" id="{7F78B495-1E38-42AA-91BC-2937F5453673}"/>
              </a:ext>
            </a:extLst>
          </p:cNvPr>
          <p:cNvCxnSpPr/>
          <p:nvPr/>
        </p:nvCxnSpPr>
        <p:spPr>
          <a:xfrm rot="10799998">
            <a:off x="8517141" y="512822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7" name="直線接點 1246">
            <a:extLst>
              <a:ext uri="{FF2B5EF4-FFF2-40B4-BE49-F238E27FC236}">
                <a16:creationId xmlns:a16="http://schemas.microsoft.com/office/drawing/2014/main" id="{6C39D942-34BA-491B-9F3B-D137F480C491}"/>
              </a:ext>
            </a:extLst>
          </p:cNvPr>
          <p:cNvCxnSpPr/>
          <p:nvPr/>
        </p:nvCxnSpPr>
        <p:spPr>
          <a:xfrm rot="7200009">
            <a:off x="8718747" y="5148766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8" name="直線接點 1247">
            <a:extLst>
              <a:ext uri="{FF2B5EF4-FFF2-40B4-BE49-F238E27FC236}">
                <a16:creationId xmlns:a16="http://schemas.microsoft.com/office/drawing/2014/main" id="{967682ED-7420-430F-A8C2-A171DBA686FC}"/>
              </a:ext>
            </a:extLst>
          </p:cNvPr>
          <p:cNvCxnSpPr/>
          <p:nvPr/>
        </p:nvCxnSpPr>
        <p:spPr>
          <a:xfrm rot="7200009">
            <a:off x="8671310" y="523092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直線接點 1248">
            <a:extLst>
              <a:ext uri="{FF2B5EF4-FFF2-40B4-BE49-F238E27FC236}">
                <a16:creationId xmlns:a16="http://schemas.microsoft.com/office/drawing/2014/main" id="{F5E65CAB-7135-4D85-9850-C2A6C69312C9}"/>
              </a:ext>
            </a:extLst>
          </p:cNvPr>
          <p:cNvCxnSpPr/>
          <p:nvPr/>
        </p:nvCxnSpPr>
        <p:spPr>
          <a:xfrm rot="7200009" flipV="1">
            <a:off x="8730605" y="516930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直線接點 1249">
            <a:extLst>
              <a:ext uri="{FF2B5EF4-FFF2-40B4-BE49-F238E27FC236}">
                <a16:creationId xmlns:a16="http://schemas.microsoft.com/office/drawing/2014/main" id="{9C28E9E8-6DBF-4BE7-96E9-BB5F7DEE9EFE}"/>
              </a:ext>
            </a:extLst>
          </p:cNvPr>
          <p:cNvCxnSpPr/>
          <p:nvPr/>
        </p:nvCxnSpPr>
        <p:spPr>
          <a:xfrm rot="7200009">
            <a:off x="8718746" y="518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直線接點 1253">
            <a:extLst>
              <a:ext uri="{FF2B5EF4-FFF2-40B4-BE49-F238E27FC236}">
                <a16:creationId xmlns:a16="http://schemas.microsoft.com/office/drawing/2014/main" id="{F8ED6326-F985-4E8F-B4B0-2E0CC070FC39}"/>
              </a:ext>
            </a:extLst>
          </p:cNvPr>
          <p:cNvCxnSpPr/>
          <p:nvPr/>
        </p:nvCxnSpPr>
        <p:spPr>
          <a:xfrm rot="14399992">
            <a:off x="8647591" y="5230929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直線接點 1254">
            <a:extLst>
              <a:ext uri="{FF2B5EF4-FFF2-40B4-BE49-F238E27FC236}">
                <a16:creationId xmlns:a16="http://schemas.microsoft.com/office/drawing/2014/main" id="{09A968F5-261A-43C0-8FD8-18E00E10F3D0}"/>
              </a:ext>
            </a:extLst>
          </p:cNvPr>
          <p:cNvCxnSpPr/>
          <p:nvPr/>
        </p:nvCxnSpPr>
        <p:spPr>
          <a:xfrm rot="14399992">
            <a:off x="8600154" y="5148766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6" name="直線接點 1255">
            <a:extLst>
              <a:ext uri="{FF2B5EF4-FFF2-40B4-BE49-F238E27FC236}">
                <a16:creationId xmlns:a16="http://schemas.microsoft.com/office/drawing/2014/main" id="{ED3318E0-8169-46C0-9B15-97ABBEDA6DC4}"/>
              </a:ext>
            </a:extLst>
          </p:cNvPr>
          <p:cNvCxnSpPr/>
          <p:nvPr/>
        </p:nvCxnSpPr>
        <p:spPr>
          <a:xfrm rot="14399992" flipV="1">
            <a:off x="8623872" y="518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7" name="直線接點 1256">
            <a:extLst>
              <a:ext uri="{FF2B5EF4-FFF2-40B4-BE49-F238E27FC236}">
                <a16:creationId xmlns:a16="http://schemas.microsoft.com/office/drawing/2014/main" id="{674DB3CD-45E4-40EA-AF7E-4D8726679272}"/>
              </a:ext>
            </a:extLst>
          </p:cNvPr>
          <p:cNvCxnSpPr/>
          <p:nvPr/>
        </p:nvCxnSpPr>
        <p:spPr>
          <a:xfrm rot="14399992">
            <a:off x="8612013" y="516930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直線接點 1260">
            <a:extLst>
              <a:ext uri="{FF2B5EF4-FFF2-40B4-BE49-F238E27FC236}">
                <a16:creationId xmlns:a16="http://schemas.microsoft.com/office/drawing/2014/main" id="{6B6A27AC-CCFE-4603-86DF-C01C804C7C9F}"/>
              </a:ext>
            </a:extLst>
          </p:cNvPr>
          <p:cNvCxnSpPr/>
          <p:nvPr/>
        </p:nvCxnSpPr>
        <p:spPr>
          <a:xfrm rot="14399978">
            <a:off x="8220664" y="547741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直線接點 1261">
            <a:extLst>
              <a:ext uri="{FF2B5EF4-FFF2-40B4-BE49-F238E27FC236}">
                <a16:creationId xmlns:a16="http://schemas.microsoft.com/office/drawing/2014/main" id="{719A3F52-B648-4197-8F97-0A543D593006}"/>
              </a:ext>
            </a:extLst>
          </p:cNvPr>
          <p:cNvCxnSpPr/>
          <p:nvPr/>
        </p:nvCxnSpPr>
        <p:spPr>
          <a:xfrm rot="14399978">
            <a:off x="8173227" y="5395254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直線接點 1262">
            <a:extLst>
              <a:ext uri="{FF2B5EF4-FFF2-40B4-BE49-F238E27FC236}">
                <a16:creationId xmlns:a16="http://schemas.microsoft.com/office/drawing/2014/main" id="{35DD9EAC-EC32-484C-A2CE-2C6A267CE863}"/>
              </a:ext>
            </a:extLst>
          </p:cNvPr>
          <p:cNvCxnSpPr/>
          <p:nvPr/>
        </p:nvCxnSpPr>
        <p:spPr>
          <a:xfrm rot="14399978" flipV="1">
            <a:off x="8196946" y="543633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直線接點 1263">
            <a:extLst>
              <a:ext uri="{FF2B5EF4-FFF2-40B4-BE49-F238E27FC236}">
                <a16:creationId xmlns:a16="http://schemas.microsoft.com/office/drawing/2014/main" id="{048D679B-2BDF-4CFF-9CB3-10D876DCD0E0}"/>
              </a:ext>
            </a:extLst>
          </p:cNvPr>
          <p:cNvCxnSpPr/>
          <p:nvPr/>
        </p:nvCxnSpPr>
        <p:spPr>
          <a:xfrm rot="14399978">
            <a:off x="8185087" y="541579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直線接點 1267">
            <a:extLst>
              <a:ext uri="{FF2B5EF4-FFF2-40B4-BE49-F238E27FC236}">
                <a16:creationId xmlns:a16="http://schemas.microsoft.com/office/drawing/2014/main" id="{4EA2ED2F-09D5-4E21-91D2-1A099184579A}"/>
              </a:ext>
            </a:extLst>
          </p:cNvPr>
          <p:cNvCxnSpPr/>
          <p:nvPr/>
        </p:nvCxnSpPr>
        <p:spPr>
          <a:xfrm rot="14399978">
            <a:off x="8078355" y="523093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直線接點 1268">
            <a:extLst>
              <a:ext uri="{FF2B5EF4-FFF2-40B4-BE49-F238E27FC236}">
                <a16:creationId xmlns:a16="http://schemas.microsoft.com/office/drawing/2014/main" id="{829C3E73-F509-4AA4-8618-94EAE773A48B}"/>
              </a:ext>
            </a:extLst>
          </p:cNvPr>
          <p:cNvCxnSpPr/>
          <p:nvPr/>
        </p:nvCxnSpPr>
        <p:spPr>
          <a:xfrm rot="14399978">
            <a:off x="8030918" y="514876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直線接點 1269">
            <a:extLst>
              <a:ext uri="{FF2B5EF4-FFF2-40B4-BE49-F238E27FC236}">
                <a16:creationId xmlns:a16="http://schemas.microsoft.com/office/drawing/2014/main" id="{73DCC020-1EB2-4095-9579-0F4F9C6CE75E}"/>
              </a:ext>
            </a:extLst>
          </p:cNvPr>
          <p:cNvCxnSpPr/>
          <p:nvPr/>
        </p:nvCxnSpPr>
        <p:spPr>
          <a:xfrm rot="14399978" flipV="1">
            <a:off x="8054637" y="518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直線接點 1270">
            <a:extLst>
              <a:ext uri="{FF2B5EF4-FFF2-40B4-BE49-F238E27FC236}">
                <a16:creationId xmlns:a16="http://schemas.microsoft.com/office/drawing/2014/main" id="{5BBC8182-0DA8-4EBD-9789-90C43096B2AF}"/>
              </a:ext>
            </a:extLst>
          </p:cNvPr>
          <p:cNvCxnSpPr/>
          <p:nvPr/>
        </p:nvCxnSpPr>
        <p:spPr>
          <a:xfrm rot="14399978">
            <a:off x="8042778" y="516930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5" name="直線接點 1274">
            <a:extLst>
              <a:ext uri="{FF2B5EF4-FFF2-40B4-BE49-F238E27FC236}">
                <a16:creationId xmlns:a16="http://schemas.microsoft.com/office/drawing/2014/main" id="{82AF1387-CEBE-4023-BAF7-92327CB38056}"/>
              </a:ext>
            </a:extLst>
          </p:cNvPr>
          <p:cNvCxnSpPr/>
          <p:nvPr/>
        </p:nvCxnSpPr>
        <p:spPr>
          <a:xfrm rot="10799998">
            <a:off x="8137650" y="537471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6" name="直線接點 1275">
            <a:extLst>
              <a:ext uri="{FF2B5EF4-FFF2-40B4-BE49-F238E27FC236}">
                <a16:creationId xmlns:a16="http://schemas.microsoft.com/office/drawing/2014/main" id="{D5A480BA-E177-41F4-A317-0D409006D7AA}"/>
              </a:ext>
            </a:extLst>
          </p:cNvPr>
          <p:cNvCxnSpPr/>
          <p:nvPr/>
        </p:nvCxnSpPr>
        <p:spPr>
          <a:xfrm rot="10799998">
            <a:off x="8042777" y="537471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7" name="直線接點 1276">
            <a:extLst>
              <a:ext uri="{FF2B5EF4-FFF2-40B4-BE49-F238E27FC236}">
                <a16:creationId xmlns:a16="http://schemas.microsoft.com/office/drawing/2014/main" id="{0AE9F0BD-97FC-4532-9C7F-842F313EB444}"/>
              </a:ext>
            </a:extLst>
          </p:cNvPr>
          <p:cNvCxnSpPr/>
          <p:nvPr/>
        </p:nvCxnSpPr>
        <p:spPr>
          <a:xfrm rot="10799998" flipV="1">
            <a:off x="8113932" y="537471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8" name="直線接點 1277">
            <a:extLst>
              <a:ext uri="{FF2B5EF4-FFF2-40B4-BE49-F238E27FC236}">
                <a16:creationId xmlns:a16="http://schemas.microsoft.com/office/drawing/2014/main" id="{D4EF6D43-F4EE-464F-8854-B4089E38796B}"/>
              </a:ext>
            </a:extLst>
          </p:cNvPr>
          <p:cNvCxnSpPr/>
          <p:nvPr/>
        </p:nvCxnSpPr>
        <p:spPr>
          <a:xfrm rot="10799998">
            <a:off x="8090214" y="537471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直線接點 1281">
            <a:extLst>
              <a:ext uri="{FF2B5EF4-FFF2-40B4-BE49-F238E27FC236}">
                <a16:creationId xmlns:a16="http://schemas.microsoft.com/office/drawing/2014/main" id="{25EF7691-3207-494F-9D7D-12FE1560D66C}"/>
              </a:ext>
            </a:extLst>
          </p:cNvPr>
          <p:cNvCxnSpPr/>
          <p:nvPr/>
        </p:nvCxnSpPr>
        <p:spPr>
          <a:xfrm rot="17999987">
            <a:off x="8030919" y="535417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3" name="直線接點 1282">
            <a:extLst>
              <a:ext uri="{FF2B5EF4-FFF2-40B4-BE49-F238E27FC236}">
                <a16:creationId xmlns:a16="http://schemas.microsoft.com/office/drawing/2014/main" id="{CCFA5CF4-549F-4DDB-8DFE-31D06B5BEE5C}"/>
              </a:ext>
            </a:extLst>
          </p:cNvPr>
          <p:cNvCxnSpPr/>
          <p:nvPr/>
        </p:nvCxnSpPr>
        <p:spPr>
          <a:xfrm rot="17999987">
            <a:off x="8078355" y="527201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4" name="直線接點 1283">
            <a:extLst>
              <a:ext uri="{FF2B5EF4-FFF2-40B4-BE49-F238E27FC236}">
                <a16:creationId xmlns:a16="http://schemas.microsoft.com/office/drawing/2014/main" id="{14799997-591D-42B0-9F30-82298F4DB0A8}"/>
              </a:ext>
            </a:extLst>
          </p:cNvPr>
          <p:cNvCxnSpPr/>
          <p:nvPr/>
        </p:nvCxnSpPr>
        <p:spPr>
          <a:xfrm rot="17999987" flipV="1">
            <a:off x="8042778" y="529255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5" name="直線接點 1284">
            <a:extLst>
              <a:ext uri="{FF2B5EF4-FFF2-40B4-BE49-F238E27FC236}">
                <a16:creationId xmlns:a16="http://schemas.microsoft.com/office/drawing/2014/main" id="{2964BD87-59DB-4D26-9B5E-C643DB89A915}"/>
              </a:ext>
            </a:extLst>
          </p:cNvPr>
          <p:cNvCxnSpPr/>
          <p:nvPr/>
        </p:nvCxnSpPr>
        <p:spPr>
          <a:xfrm rot="17999987">
            <a:off x="8054637" y="527201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9" name="直線接點 1288">
            <a:extLst>
              <a:ext uri="{FF2B5EF4-FFF2-40B4-BE49-F238E27FC236}">
                <a16:creationId xmlns:a16="http://schemas.microsoft.com/office/drawing/2014/main" id="{551BE21D-17DC-49A2-BC10-654ED7FEBD41}"/>
              </a:ext>
            </a:extLst>
          </p:cNvPr>
          <p:cNvCxnSpPr/>
          <p:nvPr/>
        </p:nvCxnSpPr>
        <p:spPr>
          <a:xfrm rot="14399978">
            <a:off x="7793736" y="473795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直線接點 1289">
            <a:extLst>
              <a:ext uri="{FF2B5EF4-FFF2-40B4-BE49-F238E27FC236}">
                <a16:creationId xmlns:a16="http://schemas.microsoft.com/office/drawing/2014/main" id="{24BE29F8-B5B5-4FD0-9458-1708817A0DB2}"/>
              </a:ext>
            </a:extLst>
          </p:cNvPr>
          <p:cNvCxnSpPr/>
          <p:nvPr/>
        </p:nvCxnSpPr>
        <p:spPr>
          <a:xfrm rot="14399978">
            <a:off x="7746299" y="4655793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直線接點 1290">
            <a:extLst>
              <a:ext uri="{FF2B5EF4-FFF2-40B4-BE49-F238E27FC236}">
                <a16:creationId xmlns:a16="http://schemas.microsoft.com/office/drawing/2014/main" id="{221727CB-3A05-469B-87EB-0A143FA020D2}"/>
              </a:ext>
            </a:extLst>
          </p:cNvPr>
          <p:cNvCxnSpPr/>
          <p:nvPr/>
        </p:nvCxnSpPr>
        <p:spPr>
          <a:xfrm rot="14399978" flipV="1">
            <a:off x="7770018" y="469687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2" name="直線接點 1291">
            <a:extLst>
              <a:ext uri="{FF2B5EF4-FFF2-40B4-BE49-F238E27FC236}">
                <a16:creationId xmlns:a16="http://schemas.microsoft.com/office/drawing/2014/main" id="{1FE7ED5E-C1F3-4015-ACA4-8192E7B9FEDC}"/>
              </a:ext>
            </a:extLst>
          </p:cNvPr>
          <p:cNvCxnSpPr/>
          <p:nvPr/>
        </p:nvCxnSpPr>
        <p:spPr>
          <a:xfrm rot="14399978">
            <a:off x="7758159" y="467633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6" name="直線接點 1295">
            <a:extLst>
              <a:ext uri="{FF2B5EF4-FFF2-40B4-BE49-F238E27FC236}">
                <a16:creationId xmlns:a16="http://schemas.microsoft.com/office/drawing/2014/main" id="{49A15974-DF38-4DDB-A55F-41B8A7C73AE2}"/>
              </a:ext>
            </a:extLst>
          </p:cNvPr>
          <p:cNvCxnSpPr/>
          <p:nvPr/>
        </p:nvCxnSpPr>
        <p:spPr>
          <a:xfrm rot="14399978">
            <a:off x="7651427" y="449146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直線接點 1296">
            <a:extLst>
              <a:ext uri="{FF2B5EF4-FFF2-40B4-BE49-F238E27FC236}">
                <a16:creationId xmlns:a16="http://schemas.microsoft.com/office/drawing/2014/main" id="{EA6EF0E8-72B4-47EA-B968-B0FA9371F3E4}"/>
              </a:ext>
            </a:extLst>
          </p:cNvPr>
          <p:cNvCxnSpPr/>
          <p:nvPr/>
        </p:nvCxnSpPr>
        <p:spPr>
          <a:xfrm rot="14399978">
            <a:off x="7603990" y="440930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直線接點 1297">
            <a:extLst>
              <a:ext uri="{FF2B5EF4-FFF2-40B4-BE49-F238E27FC236}">
                <a16:creationId xmlns:a16="http://schemas.microsoft.com/office/drawing/2014/main" id="{0C827751-4EBB-43E9-9745-8DA9E7DAA886}"/>
              </a:ext>
            </a:extLst>
          </p:cNvPr>
          <p:cNvCxnSpPr/>
          <p:nvPr/>
        </p:nvCxnSpPr>
        <p:spPr>
          <a:xfrm rot="14399978" flipV="1">
            <a:off x="7627709" y="445038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直線接點 1298">
            <a:extLst>
              <a:ext uri="{FF2B5EF4-FFF2-40B4-BE49-F238E27FC236}">
                <a16:creationId xmlns:a16="http://schemas.microsoft.com/office/drawing/2014/main" id="{625E5D13-8707-413B-A035-98CE40088B17}"/>
              </a:ext>
            </a:extLst>
          </p:cNvPr>
          <p:cNvCxnSpPr/>
          <p:nvPr/>
        </p:nvCxnSpPr>
        <p:spPr>
          <a:xfrm rot="14399978">
            <a:off x="7615850" y="442984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3" name="直線接點 1302">
            <a:extLst>
              <a:ext uri="{FF2B5EF4-FFF2-40B4-BE49-F238E27FC236}">
                <a16:creationId xmlns:a16="http://schemas.microsoft.com/office/drawing/2014/main" id="{6B46DE13-EBDA-4B1A-8FBC-F8F1520AF223}"/>
              </a:ext>
            </a:extLst>
          </p:cNvPr>
          <p:cNvCxnSpPr/>
          <p:nvPr/>
        </p:nvCxnSpPr>
        <p:spPr>
          <a:xfrm rot="10799998">
            <a:off x="7710722" y="463525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4" name="直線接點 1303">
            <a:extLst>
              <a:ext uri="{FF2B5EF4-FFF2-40B4-BE49-F238E27FC236}">
                <a16:creationId xmlns:a16="http://schemas.microsoft.com/office/drawing/2014/main" id="{3B5A831D-03AB-4BCB-8977-E7BE48B2B47E}"/>
              </a:ext>
            </a:extLst>
          </p:cNvPr>
          <p:cNvCxnSpPr/>
          <p:nvPr/>
        </p:nvCxnSpPr>
        <p:spPr>
          <a:xfrm rot="10799998">
            <a:off x="7615849" y="463525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5" name="直線接點 1304">
            <a:extLst>
              <a:ext uri="{FF2B5EF4-FFF2-40B4-BE49-F238E27FC236}">
                <a16:creationId xmlns:a16="http://schemas.microsoft.com/office/drawing/2014/main" id="{3EA56B04-A5A6-4512-A8FF-F677FF83B34C}"/>
              </a:ext>
            </a:extLst>
          </p:cNvPr>
          <p:cNvCxnSpPr/>
          <p:nvPr/>
        </p:nvCxnSpPr>
        <p:spPr>
          <a:xfrm rot="10799998" flipV="1">
            <a:off x="7687004" y="463525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6" name="直線接點 1305">
            <a:extLst>
              <a:ext uri="{FF2B5EF4-FFF2-40B4-BE49-F238E27FC236}">
                <a16:creationId xmlns:a16="http://schemas.microsoft.com/office/drawing/2014/main" id="{EA6C590F-83EA-443D-B1D5-2FCCB30C3362}"/>
              </a:ext>
            </a:extLst>
          </p:cNvPr>
          <p:cNvCxnSpPr/>
          <p:nvPr/>
        </p:nvCxnSpPr>
        <p:spPr>
          <a:xfrm rot="10799998">
            <a:off x="7663286" y="463525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直線接點 1309">
            <a:extLst>
              <a:ext uri="{FF2B5EF4-FFF2-40B4-BE49-F238E27FC236}">
                <a16:creationId xmlns:a16="http://schemas.microsoft.com/office/drawing/2014/main" id="{65E00B17-CFC0-49C7-ADF0-43F72B194F56}"/>
              </a:ext>
            </a:extLst>
          </p:cNvPr>
          <p:cNvCxnSpPr/>
          <p:nvPr/>
        </p:nvCxnSpPr>
        <p:spPr>
          <a:xfrm rot="17999987">
            <a:off x="7603990" y="4614712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直線接點 1310">
            <a:extLst>
              <a:ext uri="{FF2B5EF4-FFF2-40B4-BE49-F238E27FC236}">
                <a16:creationId xmlns:a16="http://schemas.microsoft.com/office/drawing/2014/main" id="{B923294E-2660-4EB4-8526-922A699C9BC4}"/>
              </a:ext>
            </a:extLst>
          </p:cNvPr>
          <p:cNvCxnSpPr/>
          <p:nvPr/>
        </p:nvCxnSpPr>
        <p:spPr>
          <a:xfrm rot="17999987">
            <a:off x="7651426" y="4532549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直線接點 1311">
            <a:extLst>
              <a:ext uri="{FF2B5EF4-FFF2-40B4-BE49-F238E27FC236}">
                <a16:creationId xmlns:a16="http://schemas.microsoft.com/office/drawing/2014/main" id="{46FFF4DB-E262-4D90-9FB2-AE43A95243D9}"/>
              </a:ext>
            </a:extLst>
          </p:cNvPr>
          <p:cNvCxnSpPr/>
          <p:nvPr/>
        </p:nvCxnSpPr>
        <p:spPr>
          <a:xfrm rot="17999987" flipV="1">
            <a:off x="7615849" y="455309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直線接點 1312">
            <a:extLst>
              <a:ext uri="{FF2B5EF4-FFF2-40B4-BE49-F238E27FC236}">
                <a16:creationId xmlns:a16="http://schemas.microsoft.com/office/drawing/2014/main" id="{7DA8B8AC-B245-4493-95C7-78ADA547131A}"/>
              </a:ext>
            </a:extLst>
          </p:cNvPr>
          <p:cNvCxnSpPr/>
          <p:nvPr/>
        </p:nvCxnSpPr>
        <p:spPr>
          <a:xfrm rot="17999987">
            <a:off x="7627708" y="453255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直線接點 1316">
            <a:extLst>
              <a:ext uri="{FF2B5EF4-FFF2-40B4-BE49-F238E27FC236}">
                <a16:creationId xmlns:a16="http://schemas.microsoft.com/office/drawing/2014/main" id="{D78BA72F-4D5B-46F7-87D4-D8A66DE0F1B5}"/>
              </a:ext>
            </a:extLst>
          </p:cNvPr>
          <p:cNvCxnSpPr/>
          <p:nvPr/>
        </p:nvCxnSpPr>
        <p:spPr>
          <a:xfrm rot="10799998">
            <a:off x="7995343" y="512822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直線接點 1317">
            <a:extLst>
              <a:ext uri="{FF2B5EF4-FFF2-40B4-BE49-F238E27FC236}">
                <a16:creationId xmlns:a16="http://schemas.microsoft.com/office/drawing/2014/main" id="{EEF9B57B-FF1C-4D2E-9727-C4E6C866DB66}"/>
              </a:ext>
            </a:extLst>
          </p:cNvPr>
          <p:cNvCxnSpPr/>
          <p:nvPr/>
        </p:nvCxnSpPr>
        <p:spPr>
          <a:xfrm rot="10799998">
            <a:off x="7900470" y="512822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直線接點 1318">
            <a:extLst>
              <a:ext uri="{FF2B5EF4-FFF2-40B4-BE49-F238E27FC236}">
                <a16:creationId xmlns:a16="http://schemas.microsoft.com/office/drawing/2014/main" id="{F2458E9C-1761-4A18-8406-9BC96BD86479}"/>
              </a:ext>
            </a:extLst>
          </p:cNvPr>
          <p:cNvCxnSpPr/>
          <p:nvPr/>
        </p:nvCxnSpPr>
        <p:spPr>
          <a:xfrm rot="10799998" flipV="1">
            <a:off x="7971625" y="512822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直線接點 1319">
            <a:extLst>
              <a:ext uri="{FF2B5EF4-FFF2-40B4-BE49-F238E27FC236}">
                <a16:creationId xmlns:a16="http://schemas.microsoft.com/office/drawing/2014/main" id="{0958433E-2901-4B6C-922A-28B9A2B61E4D}"/>
              </a:ext>
            </a:extLst>
          </p:cNvPr>
          <p:cNvCxnSpPr/>
          <p:nvPr/>
        </p:nvCxnSpPr>
        <p:spPr>
          <a:xfrm rot="10799998">
            <a:off x="7947906" y="512822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4" name="直線接點 1323">
            <a:extLst>
              <a:ext uri="{FF2B5EF4-FFF2-40B4-BE49-F238E27FC236}">
                <a16:creationId xmlns:a16="http://schemas.microsoft.com/office/drawing/2014/main" id="{F274D6B0-C747-4399-B784-2CA827AC89EF}"/>
              </a:ext>
            </a:extLst>
          </p:cNvPr>
          <p:cNvCxnSpPr/>
          <p:nvPr/>
        </p:nvCxnSpPr>
        <p:spPr>
          <a:xfrm rot="10799998">
            <a:off x="7710724" y="512822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5" name="直線接點 1324">
            <a:extLst>
              <a:ext uri="{FF2B5EF4-FFF2-40B4-BE49-F238E27FC236}">
                <a16:creationId xmlns:a16="http://schemas.microsoft.com/office/drawing/2014/main" id="{AEF39B43-458A-404B-A95F-0977908F24E4}"/>
              </a:ext>
            </a:extLst>
          </p:cNvPr>
          <p:cNvCxnSpPr/>
          <p:nvPr/>
        </p:nvCxnSpPr>
        <p:spPr>
          <a:xfrm rot="10799998">
            <a:off x="7615851" y="512822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6" name="直線接點 1325">
            <a:extLst>
              <a:ext uri="{FF2B5EF4-FFF2-40B4-BE49-F238E27FC236}">
                <a16:creationId xmlns:a16="http://schemas.microsoft.com/office/drawing/2014/main" id="{E48D53D8-0405-4C64-A4DC-619FB65FDDFB}"/>
              </a:ext>
            </a:extLst>
          </p:cNvPr>
          <p:cNvCxnSpPr/>
          <p:nvPr/>
        </p:nvCxnSpPr>
        <p:spPr>
          <a:xfrm rot="10799998" flipV="1">
            <a:off x="7687006" y="512822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7" name="直線接點 1326">
            <a:extLst>
              <a:ext uri="{FF2B5EF4-FFF2-40B4-BE49-F238E27FC236}">
                <a16:creationId xmlns:a16="http://schemas.microsoft.com/office/drawing/2014/main" id="{E1A38645-E14B-4C92-95CA-94257EA5A613}"/>
              </a:ext>
            </a:extLst>
          </p:cNvPr>
          <p:cNvCxnSpPr/>
          <p:nvPr/>
        </p:nvCxnSpPr>
        <p:spPr>
          <a:xfrm rot="10799998">
            <a:off x="7663287" y="512822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" name="直線接點 1330">
            <a:extLst>
              <a:ext uri="{FF2B5EF4-FFF2-40B4-BE49-F238E27FC236}">
                <a16:creationId xmlns:a16="http://schemas.microsoft.com/office/drawing/2014/main" id="{08588A76-5394-4078-A9F5-0E1B137D2032}"/>
              </a:ext>
            </a:extLst>
          </p:cNvPr>
          <p:cNvCxnSpPr/>
          <p:nvPr/>
        </p:nvCxnSpPr>
        <p:spPr>
          <a:xfrm rot="7200009">
            <a:off x="7864893" y="514876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直線接點 1331">
            <a:extLst>
              <a:ext uri="{FF2B5EF4-FFF2-40B4-BE49-F238E27FC236}">
                <a16:creationId xmlns:a16="http://schemas.microsoft.com/office/drawing/2014/main" id="{B650A3DE-EF98-45E5-A360-A08351C30DAD}"/>
              </a:ext>
            </a:extLst>
          </p:cNvPr>
          <p:cNvCxnSpPr/>
          <p:nvPr/>
        </p:nvCxnSpPr>
        <p:spPr>
          <a:xfrm rot="7200009">
            <a:off x="7817456" y="523093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直線接點 1332">
            <a:extLst>
              <a:ext uri="{FF2B5EF4-FFF2-40B4-BE49-F238E27FC236}">
                <a16:creationId xmlns:a16="http://schemas.microsoft.com/office/drawing/2014/main" id="{8B57EE65-BB75-4F6B-B59D-1DC8BDDE049F}"/>
              </a:ext>
            </a:extLst>
          </p:cNvPr>
          <p:cNvCxnSpPr/>
          <p:nvPr/>
        </p:nvCxnSpPr>
        <p:spPr>
          <a:xfrm rot="7200009" flipV="1">
            <a:off x="7876751" y="516930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直線接點 1333">
            <a:extLst>
              <a:ext uri="{FF2B5EF4-FFF2-40B4-BE49-F238E27FC236}">
                <a16:creationId xmlns:a16="http://schemas.microsoft.com/office/drawing/2014/main" id="{8BB3890C-2BAF-4A6A-945A-60D8A2E863C8}"/>
              </a:ext>
            </a:extLst>
          </p:cNvPr>
          <p:cNvCxnSpPr/>
          <p:nvPr/>
        </p:nvCxnSpPr>
        <p:spPr>
          <a:xfrm rot="7200009">
            <a:off x="7864892" y="518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直線接點 1337">
            <a:extLst>
              <a:ext uri="{FF2B5EF4-FFF2-40B4-BE49-F238E27FC236}">
                <a16:creationId xmlns:a16="http://schemas.microsoft.com/office/drawing/2014/main" id="{6876AEB7-AA91-4F08-9A37-389A412E0DA5}"/>
              </a:ext>
            </a:extLst>
          </p:cNvPr>
          <p:cNvCxnSpPr/>
          <p:nvPr/>
        </p:nvCxnSpPr>
        <p:spPr>
          <a:xfrm rot="14399992">
            <a:off x="7793737" y="5230931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9" name="直線接點 1338">
            <a:extLst>
              <a:ext uri="{FF2B5EF4-FFF2-40B4-BE49-F238E27FC236}">
                <a16:creationId xmlns:a16="http://schemas.microsoft.com/office/drawing/2014/main" id="{224635F9-9C00-4AE7-ACD1-A6AD2D6E6F6A}"/>
              </a:ext>
            </a:extLst>
          </p:cNvPr>
          <p:cNvCxnSpPr/>
          <p:nvPr/>
        </p:nvCxnSpPr>
        <p:spPr>
          <a:xfrm rot="14399992">
            <a:off x="7746300" y="514876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0" name="直線接點 1339">
            <a:extLst>
              <a:ext uri="{FF2B5EF4-FFF2-40B4-BE49-F238E27FC236}">
                <a16:creationId xmlns:a16="http://schemas.microsoft.com/office/drawing/2014/main" id="{52C17425-A7F1-44D8-850C-4924E95C6AF8}"/>
              </a:ext>
            </a:extLst>
          </p:cNvPr>
          <p:cNvCxnSpPr/>
          <p:nvPr/>
        </p:nvCxnSpPr>
        <p:spPr>
          <a:xfrm rot="14399992" flipV="1">
            <a:off x="7770018" y="518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1" name="直線接點 1340">
            <a:extLst>
              <a:ext uri="{FF2B5EF4-FFF2-40B4-BE49-F238E27FC236}">
                <a16:creationId xmlns:a16="http://schemas.microsoft.com/office/drawing/2014/main" id="{827B39BF-A754-48A4-AD3A-9F8E16EB03C0}"/>
              </a:ext>
            </a:extLst>
          </p:cNvPr>
          <p:cNvCxnSpPr/>
          <p:nvPr/>
        </p:nvCxnSpPr>
        <p:spPr>
          <a:xfrm rot="14399992">
            <a:off x="7758159" y="516930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直線接點 1344">
            <a:extLst>
              <a:ext uri="{FF2B5EF4-FFF2-40B4-BE49-F238E27FC236}">
                <a16:creationId xmlns:a16="http://schemas.microsoft.com/office/drawing/2014/main" id="{DCB844DC-630B-4121-946E-3A1190593473}"/>
              </a:ext>
            </a:extLst>
          </p:cNvPr>
          <p:cNvCxnSpPr/>
          <p:nvPr/>
        </p:nvCxnSpPr>
        <p:spPr>
          <a:xfrm rot="17999980">
            <a:off x="7603992" y="510768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6" name="直線接點 1345">
            <a:extLst>
              <a:ext uri="{FF2B5EF4-FFF2-40B4-BE49-F238E27FC236}">
                <a16:creationId xmlns:a16="http://schemas.microsoft.com/office/drawing/2014/main" id="{93C9815A-9288-4BB0-9E95-664EBBCEF5FE}"/>
              </a:ext>
            </a:extLst>
          </p:cNvPr>
          <p:cNvCxnSpPr/>
          <p:nvPr/>
        </p:nvCxnSpPr>
        <p:spPr>
          <a:xfrm rot="17999980">
            <a:off x="7651428" y="5025524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7" name="直線接點 1346">
            <a:extLst>
              <a:ext uri="{FF2B5EF4-FFF2-40B4-BE49-F238E27FC236}">
                <a16:creationId xmlns:a16="http://schemas.microsoft.com/office/drawing/2014/main" id="{CC1D6A70-DA2F-49A1-B433-81C9812C3ABE}"/>
              </a:ext>
            </a:extLst>
          </p:cNvPr>
          <p:cNvCxnSpPr/>
          <p:nvPr/>
        </p:nvCxnSpPr>
        <p:spPr>
          <a:xfrm rot="17999980" flipV="1">
            <a:off x="7615851" y="50460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8" name="直線接點 1347">
            <a:extLst>
              <a:ext uri="{FF2B5EF4-FFF2-40B4-BE49-F238E27FC236}">
                <a16:creationId xmlns:a16="http://schemas.microsoft.com/office/drawing/2014/main" id="{868360EF-3897-4CC4-B436-68C53288F585}"/>
              </a:ext>
            </a:extLst>
          </p:cNvPr>
          <p:cNvCxnSpPr/>
          <p:nvPr/>
        </p:nvCxnSpPr>
        <p:spPr>
          <a:xfrm rot="17999980">
            <a:off x="7627710" y="502552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2" name="直線接點 1351">
            <a:extLst>
              <a:ext uri="{FF2B5EF4-FFF2-40B4-BE49-F238E27FC236}">
                <a16:creationId xmlns:a16="http://schemas.microsoft.com/office/drawing/2014/main" id="{8EAF9666-63C8-4DA4-B95C-14329398279E}"/>
              </a:ext>
            </a:extLst>
          </p:cNvPr>
          <p:cNvCxnSpPr/>
          <p:nvPr/>
        </p:nvCxnSpPr>
        <p:spPr>
          <a:xfrm rot="17999980">
            <a:off x="7746301" y="486120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3" name="直線接點 1352">
            <a:extLst>
              <a:ext uri="{FF2B5EF4-FFF2-40B4-BE49-F238E27FC236}">
                <a16:creationId xmlns:a16="http://schemas.microsoft.com/office/drawing/2014/main" id="{F5FABA1D-8141-4D30-8ADF-CBFEB4B33F09}"/>
              </a:ext>
            </a:extLst>
          </p:cNvPr>
          <p:cNvCxnSpPr/>
          <p:nvPr/>
        </p:nvCxnSpPr>
        <p:spPr>
          <a:xfrm rot="17999980">
            <a:off x="7793737" y="477903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直線接點 1353">
            <a:extLst>
              <a:ext uri="{FF2B5EF4-FFF2-40B4-BE49-F238E27FC236}">
                <a16:creationId xmlns:a16="http://schemas.microsoft.com/office/drawing/2014/main" id="{3D3CDF37-6861-44FC-9881-C97379B45E89}"/>
              </a:ext>
            </a:extLst>
          </p:cNvPr>
          <p:cNvCxnSpPr/>
          <p:nvPr/>
        </p:nvCxnSpPr>
        <p:spPr>
          <a:xfrm rot="17999980" flipV="1">
            <a:off x="7758160" y="479957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直線接點 1354">
            <a:extLst>
              <a:ext uri="{FF2B5EF4-FFF2-40B4-BE49-F238E27FC236}">
                <a16:creationId xmlns:a16="http://schemas.microsoft.com/office/drawing/2014/main" id="{2EEEFEE9-A467-43F2-AABA-C3B15C9F1D05}"/>
              </a:ext>
            </a:extLst>
          </p:cNvPr>
          <p:cNvCxnSpPr/>
          <p:nvPr/>
        </p:nvCxnSpPr>
        <p:spPr>
          <a:xfrm rot="17999980">
            <a:off x="7770019" y="477903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直線接點 1358">
            <a:extLst>
              <a:ext uri="{FF2B5EF4-FFF2-40B4-BE49-F238E27FC236}">
                <a16:creationId xmlns:a16="http://schemas.microsoft.com/office/drawing/2014/main" id="{DAACC3C2-1D4B-47C7-A6A9-E675BC67DD94}"/>
              </a:ext>
            </a:extLst>
          </p:cNvPr>
          <p:cNvCxnSpPr/>
          <p:nvPr/>
        </p:nvCxnSpPr>
        <p:spPr>
          <a:xfrm rot="14400012">
            <a:off x="7651427" y="498444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直線接點 1359">
            <a:extLst>
              <a:ext uri="{FF2B5EF4-FFF2-40B4-BE49-F238E27FC236}">
                <a16:creationId xmlns:a16="http://schemas.microsoft.com/office/drawing/2014/main" id="{4C12A706-09AA-4BC2-8D88-4D642B72BF82}"/>
              </a:ext>
            </a:extLst>
          </p:cNvPr>
          <p:cNvCxnSpPr/>
          <p:nvPr/>
        </p:nvCxnSpPr>
        <p:spPr>
          <a:xfrm rot="14400012">
            <a:off x="7603991" y="4902281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1" name="直線接點 1360">
            <a:extLst>
              <a:ext uri="{FF2B5EF4-FFF2-40B4-BE49-F238E27FC236}">
                <a16:creationId xmlns:a16="http://schemas.microsoft.com/office/drawing/2014/main" id="{1E8316BB-15E6-4831-87EC-D4610C121003}"/>
              </a:ext>
            </a:extLst>
          </p:cNvPr>
          <p:cNvCxnSpPr/>
          <p:nvPr/>
        </p:nvCxnSpPr>
        <p:spPr>
          <a:xfrm rot="14400012" flipV="1">
            <a:off x="7627709" y="494336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2" name="直線接點 1361">
            <a:extLst>
              <a:ext uri="{FF2B5EF4-FFF2-40B4-BE49-F238E27FC236}">
                <a16:creationId xmlns:a16="http://schemas.microsoft.com/office/drawing/2014/main" id="{006EA5C2-AA7E-4EAB-BCFE-81BB0D0D3702}"/>
              </a:ext>
            </a:extLst>
          </p:cNvPr>
          <p:cNvCxnSpPr/>
          <p:nvPr/>
        </p:nvCxnSpPr>
        <p:spPr>
          <a:xfrm rot="14400012">
            <a:off x="7615850" y="492282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直線接點 1365">
            <a:extLst>
              <a:ext uri="{FF2B5EF4-FFF2-40B4-BE49-F238E27FC236}">
                <a16:creationId xmlns:a16="http://schemas.microsoft.com/office/drawing/2014/main" id="{23768E2F-0B59-43FC-91DD-F1227DF861C5}"/>
              </a:ext>
            </a:extLst>
          </p:cNvPr>
          <p:cNvCxnSpPr/>
          <p:nvPr/>
        </p:nvCxnSpPr>
        <p:spPr>
          <a:xfrm>
            <a:off x="7615851" y="488174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直線接點 1366">
            <a:extLst>
              <a:ext uri="{FF2B5EF4-FFF2-40B4-BE49-F238E27FC236}">
                <a16:creationId xmlns:a16="http://schemas.microsoft.com/office/drawing/2014/main" id="{FE6D9AE5-4A54-482E-8E19-09D0DE947205}"/>
              </a:ext>
            </a:extLst>
          </p:cNvPr>
          <p:cNvCxnSpPr/>
          <p:nvPr/>
        </p:nvCxnSpPr>
        <p:spPr>
          <a:xfrm>
            <a:off x="7710724" y="488174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直線接點 1367">
            <a:extLst>
              <a:ext uri="{FF2B5EF4-FFF2-40B4-BE49-F238E27FC236}">
                <a16:creationId xmlns:a16="http://schemas.microsoft.com/office/drawing/2014/main" id="{54435C79-7194-4457-99D1-A89C9493CEC8}"/>
              </a:ext>
            </a:extLst>
          </p:cNvPr>
          <p:cNvCxnSpPr/>
          <p:nvPr/>
        </p:nvCxnSpPr>
        <p:spPr>
          <a:xfrm flipV="1">
            <a:off x="7663288" y="484065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直線接點 1368">
            <a:extLst>
              <a:ext uri="{FF2B5EF4-FFF2-40B4-BE49-F238E27FC236}">
                <a16:creationId xmlns:a16="http://schemas.microsoft.com/office/drawing/2014/main" id="{B6F94330-8BEC-48CD-BDC5-86244079E29E}"/>
              </a:ext>
            </a:extLst>
          </p:cNvPr>
          <p:cNvCxnSpPr/>
          <p:nvPr/>
        </p:nvCxnSpPr>
        <p:spPr>
          <a:xfrm>
            <a:off x="7687006" y="484065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直線接點 1372">
            <a:extLst>
              <a:ext uri="{FF2B5EF4-FFF2-40B4-BE49-F238E27FC236}">
                <a16:creationId xmlns:a16="http://schemas.microsoft.com/office/drawing/2014/main" id="{2014BAEB-7CBA-4B08-B42B-1703C45452D1}"/>
              </a:ext>
            </a:extLst>
          </p:cNvPr>
          <p:cNvCxnSpPr/>
          <p:nvPr/>
        </p:nvCxnSpPr>
        <p:spPr>
          <a:xfrm rot="3593167">
            <a:off x="8244461" y="109684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直線接點 1373">
            <a:extLst>
              <a:ext uri="{FF2B5EF4-FFF2-40B4-BE49-F238E27FC236}">
                <a16:creationId xmlns:a16="http://schemas.microsoft.com/office/drawing/2014/main" id="{086D30D8-E45C-4124-9A4D-0B5E93367612}"/>
              </a:ext>
            </a:extLst>
          </p:cNvPr>
          <p:cNvCxnSpPr/>
          <p:nvPr/>
        </p:nvCxnSpPr>
        <p:spPr>
          <a:xfrm rot="3593167">
            <a:off x="8291897" y="11786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直線接點 1374">
            <a:extLst>
              <a:ext uri="{FF2B5EF4-FFF2-40B4-BE49-F238E27FC236}">
                <a16:creationId xmlns:a16="http://schemas.microsoft.com/office/drawing/2014/main" id="{91E2B6C4-122D-4C27-ADEA-790F90CA0817}"/>
              </a:ext>
            </a:extLst>
          </p:cNvPr>
          <p:cNvCxnSpPr/>
          <p:nvPr/>
        </p:nvCxnSpPr>
        <p:spPr>
          <a:xfrm rot="3593167" flipV="1">
            <a:off x="8291775" y="109677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直線接點 1375">
            <a:extLst>
              <a:ext uri="{FF2B5EF4-FFF2-40B4-BE49-F238E27FC236}">
                <a16:creationId xmlns:a16="http://schemas.microsoft.com/office/drawing/2014/main" id="{B85D84C2-0559-4DE5-8ACC-1E1F6251AB35}"/>
              </a:ext>
            </a:extLst>
          </p:cNvPr>
          <p:cNvCxnSpPr/>
          <p:nvPr/>
        </p:nvCxnSpPr>
        <p:spPr>
          <a:xfrm rot="3593167">
            <a:off x="8303634" y="111722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直線接點 1379">
            <a:extLst>
              <a:ext uri="{FF2B5EF4-FFF2-40B4-BE49-F238E27FC236}">
                <a16:creationId xmlns:a16="http://schemas.microsoft.com/office/drawing/2014/main" id="{1705F54F-4048-4594-B56A-EF3722D3C725}"/>
              </a:ext>
            </a:extLst>
          </p:cNvPr>
          <p:cNvCxnSpPr/>
          <p:nvPr/>
        </p:nvCxnSpPr>
        <p:spPr>
          <a:xfrm rot="3593167">
            <a:off x="8386770" y="134220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直線接點 1380">
            <a:extLst>
              <a:ext uri="{FF2B5EF4-FFF2-40B4-BE49-F238E27FC236}">
                <a16:creationId xmlns:a16="http://schemas.microsoft.com/office/drawing/2014/main" id="{2C535B04-A1D1-488C-B8AF-9516AE004D22}"/>
              </a:ext>
            </a:extLst>
          </p:cNvPr>
          <p:cNvCxnSpPr/>
          <p:nvPr/>
        </p:nvCxnSpPr>
        <p:spPr>
          <a:xfrm rot="3593167">
            <a:off x="8434206" y="14239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直線接點 1381">
            <a:extLst>
              <a:ext uri="{FF2B5EF4-FFF2-40B4-BE49-F238E27FC236}">
                <a16:creationId xmlns:a16="http://schemas.microsoft.com/office/drawing/2014/main" id="{02FEEF05-BF81-4DCE-8CE1-E55A2455A157}"/>
              </a:ext>
            </a:extLst>
          </p:cNvPr>
          <p:cNvCxnSpPr/>
          <p:nvPr/>
        </p:nvCxnSpPr>
        <p:spPr>
          <a:xfrm rot="3593167" flipV="1">
            <a:off x="8434084" y="134213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直線接點 1382">
            <a:extLst>
              <a:ext uri="{FF2B5EF4-FFF2-40B4-BE49-F238E27FC236}">
                <a16:creationId xmlns:a16="http://schemas.microsoft.com/office/drawing/2014/main" id="{01376606-FE87-49A0-8D2C-910B4913EB47}"/>
              </a:ext>
            </a:extLst>
          </p:cNvPr>
          <p:cNvCxnSpPr/>
          <p:nvPr/>
        </p:nvCxnSpPr>
        <p:spPr>
          <a:xfrm rot="3593167">
            <a:off x="8445943" y="13625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7" name="直線接點 1386">
            <a:extLst>
              <a:ext uri="{FF2B5EF4-FFF2-40B4-BE49-F238E27FC236}">
                <a16:creationId xmlns:a16="http://schemas.microsoft.com/office/drawing/2014/main" id="{5E95936D-66D7-4F29-AEF8-D35820955BC9}"/>
              </a:ext>
            </a:extLst>
          </p:cNvPr>
          <p:cNvCxnSpPr/>
          <p:nvPr/>
        </p:nvCxnSpPr>
        <p:spPr>
          <a:xfrm rot="21593186">
            <a:off x="8327392" y="119903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8" name="直線接點 1387">
            <a:extLst>
              <a:ext uri="{FF2B5EF4-FFF2-40B4-BE49-F238E27FC236}">
                <a16:creationId xmlns:a16="http://schemas.microsoft.com/office/drawing/2014/main" id="{C42AE39B-0EFC-4B83-B2C2-4C0032585506}"/>
              </a:ext>
            </a:extLst>
          </p:cNvPr>
          <p:cNvCxnSpPr/>
          <p:nvPr/>
        </p:nvCxnSpPr>
        <p:spPr>
          <a:xfrm rot="21593186">
            <a:off x="8421939" y="119884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9" name="直線接點 1388">
            <a:extLst>
              <a:ext uri="{FF2B5EF4-FFF2-40B4-BE49-F238E27FC236}">
                <a16:creationId xmlns:a16="http://schemas.microsoft.com/office/drawing/2014/main" id="{50A1CF5F-06CD-4ED2-90C3-F35D7D95A7CC}"/>
              </a:ext>
            </a:extLst>
          </p:cNvPr>
          <p:cNvCxnSpPr/>
          <p:nvPr/>
        </p:nvCxnSpPr>
        <p:spPr>
          <a:xfrm rot="21593186" flipV="1">
            <a:off x="8374625" y="115802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0" name="直線接點 1389">
            <a:extLst>
              <a:ext uri="{FF2B5EF4-FFF2-40B4-BE49-F238E27FC236}">
                <a16:creationId xmlns:a16="http://schemas.microsoft.com/office/drawing/2014/main" id="{9962D750-5047-4C6A-BDFF-8A7AE32B5F69}"/>
              </a:ext>
            </a:extLst>
          </p:cNvPr>
          <p:cNvCxnSpPr/>
          <p:nvPr/>
        </p:nvCxnSpPr>
        <p:spPr>
          <a:xfrm rot="21593186">
            <a:off x="8398262" y="115797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直線接點 1393">
            <a:extLst>
              <a:ext uri="{FF2B5EF4-FFF2-40B4-BE49-F238E27FC236}">
                <a16:creationId xmlns:a16="http://schemas.microsoft.com/office/drawing/2014/main" id="{8ECD6256-2BC0-4885-8406-4380D363DFBF}"/>
              </a:ext>
            </a:extLst>
          </p:cNvPr>
          <p:cNvCxnSpPr/>
          <p:nvPr/>
        </p:nvCxnSpPr>
        <p:spPr>
          <a:xfrm rot="7193177">
            <a:off x="8433801" y="121929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直線接點 1394">
            <a:extLst>
              <a:ext uri="{FF2B5EF4-FFF2-40B4-BE49-F238E27FC236}">
                <a16:creationId xmlns:a16="http://schemas.microsoft.com/office/drawing/2014/main" id="{FF2192AC-6CB1-48F7-877E-D3A35040A23B}"/>
              </a:ext>
            </a:extLst>
          </p:cNvPr>
          <p:cNvCxnSpPr/>
          <p:nvPr/>
        </p:nvCxnSpPr>
        <p:spPr>
          <a:xfrm rot="7193177">
            <a:off x="8386689" y="130126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直線接點 1395">
            <a:extLst>
              <a:ext uri="{FF2B5EF4-FFF2-40B4-BE49-F238E27FC236}">
                <a16:creationId xmlns:a16="http://schemas.microsoft.com/office/drawing/2014/main" id="{0D3B21BF-0C24-4F09-9E1E-1C5B3084C426}"/>
              </a:ext>
            </a:extLst>
          </p:cNvPr>
          <p:cNvCxnSpPr/>
          <p:nvPr/>
        </p:nvCxnSpPr>
        <p:spPr>
          <a:xfrm rot="7193177" flipV="1">
            <a:off x="8445700" y="123976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直線接點 1396">
            <a:extLst>
              <a:ext uri="{FF2B5EF4-FFF2-40B4-BE49-F238E27FC236}">
                <a16:creationId xmlns:a16="http://schemas.microsoft.com/office/drawing/2014/main" id="{A9AA242B-622A-48E7-8256-8BBFB0647616}"/>
              </a:ext>
            </a:extLst>
          </p:cNvPr>
          <p:cNvCxnSpPr/>
          <p:nvPr/>
        </p:nvCxnSpPr>
        <p:spPr>
          <a:xfrm rot="7193177">
            <a:off x="8433923" y="126025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1" name="直線接點 1400">
            <a:extLst>
              <a:ext uri="{FF2B5EF4-FFF2-40B4-BE49-F238E27FC236}">
                <a16:creationId xmlns:a16="http://schemas.microsoft.com/office/drawing/2014/main" id="{B658E522-83C3-4ABA-9576-0D5B9B3BBB52}"/>
              </a:ext>
            </a:extLst>
          </p:cNvPr>
          <p:cNvCxnSpPr/>
          <p:nvPr/>
        </p:nvCxnSpPr>
        <p:spPr>
          <a:xfrm rot="3593167">
            <a:off x="8671388" y="183292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2" name="直線接點 1401">
            <a:extLst>
              <a:ext uri="{FF2B5EF4-FFF2-40B4-BE49-F238E27FC236}">
                <a16:creationId xmlns:a16="http://schemas.microsoft.com/office/drawing/2014/main" id="{B3CBD2E0-37EF-403D-AE56-8819EA3DA4AC}"/>
              </a:ext>
            </a:extLst>
          </p:cNvPr>
          <p:cNvCxnSpPr/>
          <p:nvPr/>
        </p:nvCxnSpPr>
        <p:spPr>
          <a:xfrm rot="3593167">
            <a:off x="8718824" y="191471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3" name="直線接點 1402">
            <a:extLst>
              <a:ext uri="{FF2B5EF4-FFF2-40B4-BE49-F238E27FC236}">
                <a16:creationId xmlns:a16="http://schemas.microsoft.com/office/drawing/2014/main" id="{D211C8B6-BB72-4905-8603-8C5E296F72B3}"/>
              </a:ext>
            </a:extLst>
          </p:cNvPr>
          <p:cNvCxnSpPr/>
          <p:nvPr/>
        </p:nvCxnSpPr>
        <p:spPr>
          <a:xfrm rot="3593167" flipV="1">
            <a:off x="8718702" y="183285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4" name="直線接點 1403">
            <a:extLst>
              <a:ext uri="{FF2B5EF4-FFF2-40B4-BE49-F238E27FC236}">
                <a16:creationId xmlns:a16="http://schemas.microsoft.com/office/drawing/2014/main" id="{05E86197-B609-49DA-8847-32DF76F3CAAF}"/>
              </a:ext>
            </a:extLst>
          </p:cNvPr>
          <p:cNvCxnSpPr/>
          <p:nvPr/>
        </p:nvCxnSpPr>
        <p:spPr>
          <a:xfrm rot="3593167">
            <a:off x="8730561" y="185330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直線接點 1407">
            <a:extLst>
              <a:ext uri="{FF2B5EF4-FFF2-40B4-BE49-F238E27FC236}">
                <a16:creationId xmlns:a16="http://schemas.microsoft.com/office/drawing/2014/main" id="{11617DC4-0151-499D-9D90-05AC1E66ADC2}"/>
              </a:ext>
            </a:extLst>
          </p:cNvPr>
          <p:cNvCxnSpPr/>
          <p:nvPr/>
        </p:nvCxnSpPr>
        <p:spPr>
          <a:xfrm rot="3593167">
            <a:off x="8813697" y="20782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直線接點 1408">
            <a:extLst>
              <a:ext uri="{FF2B5EF4-FFF2-40B4-BE49-F238E27FC236}">
                <a16:creationId xmlns:a16="http://schemas.microsoft.com/office/drawing/2014/main" id="{A36733C5-51BE-4CB1-89C3-2017F3634AFC}"/>
              </a:ext>
            </a:extLst>
          </p:cNvPr>
          <p:cNvCxnSpPr/>
          <p:nvPr/>
        </p:nvCxnSpPr>
        <p:spPr>
          <a:xfrm rot="3593167">
            <a:off x="8861133" y="216007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直線接點 1409">
            <a:extLst>
              <a:ext uri="{FF2B5EF4-FFF2-40B4-BE49-F238E27FC236}">
                <a16:creationId xmlns:a16="http://schemas.microsoft.com/office/drawing/2014/main" id="{4699F70F-F5A2-40D0-A326-C2D88875F1F6}"/>
              </a:ext>
            </a:extLst>
          </p:cNvPr>
          <p:cNvCxnSpPr/>
          <p:nvPr/>
        </p:nvCxnSpPr>
        <p:spPr>
          <a:xfrm rot="3593167" flipV="1">
            <a:off x="8861011" y="207821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直線接點 1410">
            <a:extLst>
              <a:ext uri="{FF2B5EF4-FFF2-40B4-BE49-F238E27FC236}">
                <a16:creationId xmlns:a16="http://schemas.microsoft.com/office/drawing/2014/main" id="{DA7EDD0D-6D1B-4DF3-BAE3-9FE8772DF335}"/>
              </a:ext>
            </a:extLst>
          </p:cNvPr>
          <p:cNvCxnSpPr/>
          <p:nvPr/>
        </p:nvCxnSpPr>
        <p:spPr>
          <a:xfrm rot="3593167">
            <a:off x="8872870" y="209866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直線接點 1414">
            <a:extLst>
              <a:ext uri="{FF2B5EF4-FFF2-40B4-BE49-F238E27FC236}">
                <a16:creationId xmlns:a16="http://schemas.microsoft.com/office/drawing/2014/main" id="{529353EE-F10C-432F-87D2-2E2BDCBED2EB}"/>
              </a:ext>
            </a:extLst>
          </p:cNvPr>
          <p:cNvCxnSpPr/>
          <p:nvPr/>
        </p:nvCxnSpPr>
        <p:spPr>
          <a:xfrm rot="21593186">
            <a:off x="8754320" y="193511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直線接點 1415">
            <a:extLst>
              <a:ext uri="{FF2B5EF4-FFF2-40B4-BE49-F238E27FC236}">
                <a16:creationId xmlns:a16="http://schemas.microsoft.com/office/drawing/2014/main" id="{46BA15F5-D811-4BD2-A448-B7A46CC56B40}"/>
              </a:ext>
            </a:extLst>
          </p:cNvPr>
          <p:cNvCxnSpPr/>
          <p:nvPr/>
        </p:nvCxnSpPr>
        <p:spPr>
          <a:xfrm rot="21593186">
            <a:off x="8848867" y="19349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7" name="直線接點 1416">
            <a:extLst>
              <a:ext uri="{FF2B5EF4-FFF2-40B4-BE49-F238E27FC236}">
                <a16:creationId xmlns:a16="http://schemas.microsoft.com/office/drawing/2014/main" id="{978EA7D4-380E-4706-A62B-67E432839142}"/>
              </a:ext>
            </a:extLst>
          </p:cNvPr>
          <p:cNvCxnSpPr/>
          <p:nvPr/>
        </p:nvCxnSpPr>
        <p:spPr>
          <a:xfrm rot="21593186" flipV="1">
            <a:off x="8801553" y="18941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8" name="直線接點 1417">
            <a:extLst>
              <a:ext uri="{FF2B5EF4-FFF2-40B4-BE49-F238E27FC236}">
                <a16:creationId xmlns:a16="http://schemas.microsoft.com/office/drawing/2014/main" id="{BCE56738-762D-4756-BED7-27DEE0AD5E49}"/>
              </a:ext>
            </a:extLst>
          </p:cNvPr>
          <p:cNvCxnSpPr/>
          <p:nvPr/>
        </p:nvCxnSpPr>
        <p:spPr>
          <a:xfrm rot="21593186">
            <a:off x="8825190" y="189405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2" name="直線接點 1421">
            <a:extLst>
              <a:ext uri="{FF2B5EF4-FFF2-40B4-BE49-F238E27FC236}">
                <a16:creationId xmlns:a16="http://schemas.microsoft.com/office/drawing/2014/main" id="{1D2DAD19-49A3-439F-810A-DC182D465E9E}"/>
              </a:ext>
            </a:extLst>
          </p:cNvPr>
          <p:cNvCxnSpPr/>
          <p:nvPr/>
        </p:nvCxnSpPr>
        <p:spPr>
          <a:xfrm rot="7193163">
            <a:off x="8860727" y="195537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3" name="直線接點 1422">
            <a:extLst>
              <a:ext uri="{FF2B5EF4-FFF2-40B4-BE49-F238E27FC236}">
                <a16:creationId xmlns:a16="http://schemas.microsoft.com/office/drawing/2014/main" id="{5FAC378A-5982-4706-BA7C-292A4319F732}"/>
              </a:ext>
            </a:extLst>
          </p:cNvPr>
          <p:cNvCxnSpPr/>
          <p:nvPr/>
        </p:nvCxnSpPr>
        <p:spPr>
          <a:xfrm rot="7193163">
            <a:off x="8813616" y="203734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4" name="直線接點 1423">
            <a:extLst>
              <a:ext uri="{FF2B5EF4-FFF2-40B4-BE49-F238E27FC236}">
                <a16:creationId xmlns:a16="http://schemas.microsoft.com/office/drawing/2014/main" id="{5482ED2D-D61E-4E34-9040-C41C1919DAFC}"/>
              </a:ext>
            </a:extLst>
          </p:cNvPr>
          <p:cNvCxnSpPr/>
          <p:nvPr/>
        </p:nvCxnSpPr>
        <p:spPr>
          <a:xfrm rot="7193163" flipV="1">
            <a:off x="8872626" y="197584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5" name="直線接點 1424">
            <a:extLst>
              <a:ext uri="{FF2B5EF4-FFF2-40B4-BE49-F238E27FC236}">
                <a16:creationId xmlns:a16="http://schemas.microsoft.com/office/drawing/2014/main" id="{E2EF4005-71D8-46B0-A5DD-47DE6B479F76}"/>
              </a:ext>
            </a:extLst>
          </p:cNvPr>
          <p:cNvCxnSpPr/>
          <p:nvPr/>
        </p:nvCxnSpPr>
        <p:spPr>
          <a:xfrm rot="7193163">
            <a:off x="8860849" y="199633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9" name="直線接點 1428">
            <a:extLst>
              <a:ext uri="{FF2B5EF4-FFF2-40B4-BE49-F238E27FC236}">
                <a16:creationId xmlns:a16="http://schemas.microsoft.com/office/drawing/2014/main" id="{71DBE257-C4D3-482F-98D9-C76B6A62754A}"/>
              </a:ext>
            </a:extLst>
          </p:cNvPr>
          <p:cNvCxnSpPr/>
          <p:nvPr/>
        </p:nvCxnSpPr>
        <p:spPr>
          <a:xfrm rot="21593186">
            <a:off x="8469702" y="14443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0" name="直線接點 1429">
            <a:extLst>
              <a:ext uri="{FF2B5EF4-FFF2-40B4-BE49-F238E27FC236}">
                <a16:creationId xmlns:a16="http://schemas.microsoft.com/office/drawing/2014/main" id="{9CCC2022-77DC-4611-9399-798B33E629E6}"/>
              </a:ext>
            </a:extLst>
          </p:cNvPr>
          <p:cNvCxnSpPr/>
          <p:nvPr/>
        </p:nvCxnSpPr>
        <p:spPr>
          <a:xfrm rot="21593186">
            <a:off x="8564249" y="144420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1" name="直線接點 1430">
            <a:extLst>
              <a:ext uri="{FF2B5EF4-FFF2-40B4-BE49-F238E27FC236}">
                <a16:creationId xmlns:a16="http://schemas.microsoft.com/office/drawing/2014/main" id="{01CB0C09-40C6-4B12-918A-5AE12E11EA9A}"/>
              </a:ext>
            </a:extLst>
          </p:cNvPr>
          <p:cNvCxnSpPr/>
          <p:nvPr/>
        </p:nvCxnSpPr>
        <p:spPr>
          <a:xfrm rot="21593186" flipV="1">
            <a:off x="8516935" y="14033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2" name="直線接點 1431">
            <a:extLst>
              <a:ext uri="{FF2B5EF4-FFF2-40B4-BE49-F238E27FC236}">
                <a16:creationId xmlns:a16="http://schemas.microsoft.com/office/drawing/2014/main" id="{0584EF4F-977A-4BA2-AD2B-C253923CFF3F}"/>
              </a:ext>
            </a:extLst>
          </p:cNvPr>
          <p:cNvCxnSpPr/>
          <p:nvPr/>
        </p:nvCxnSpPr>
        <p:spPr>
          <a:xfrm rot="21593186">
            <a:off x="8540572" y="14033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" name="直線接點 1435">
            <a:extLst>
              <a:ext uri="{FF2B5EF4-FFF2-40B4-BE49-F238E27FC236}">
                <a16:creationId xmlns:a16="http://schemas.microsoft.com/office/drawing/2014/main" id="{20E070CC-F186-4652-9AAB-31F84E214609}"/>
              </a:ext>
            </a:extLst>
          </p:cNvPr>
          <p:cNvCxnSpPr/>
          <p:nvPr/>
        </p:nvCxnSpPr>
        <p:spPr>
          <a:xfrm rot="21593186">
            <a:off x="8753345" y="144383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7" name="直線接點 1436">
            <a:extLst>
              <a:ext uri="{FF2B5EF4-FFF2-40B4-BE49-F238E27FC236}">
                <a16:creationId xmlns:a16="http://schemas.microsoft.com/office/drawing/2014/main" id="{72AFB72C-08E4-417F-9FA2-0CDF2B45C2EF}"/>
              </a:ext>
            </a:extLst>
          </p:cNvPr>
          <p:cNvCxnSpPr/>
          <p:nvPr/>
        </p:nvCxnSpPr>
        <p:spPr>
          <a:xfrm rot="21593186">
            <a:off x="8847892" y="144364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8" name="直線接點 1437">
            <a:extLst>
              <a:ext uri="{FF2B5EF4-FFF2-40B4-BE49-F238E27FC236}">
                <a16:creationId xmlns:a16="http://schemas.microsoft.com/office/drawing/2014/main" id="{682CC67C-82D9-46E8-B908-D3A430BB2C63}"/>
              </a:ext>
            </a:extLst>
          </p:cNvPr>
          <p:cNvCxnSpPr/>
          <p:nvPr/>
        </p:nvCxnSpPr>
        <p:spPr>
          <a:xfrm rot="21593186" flipV="1">
            <a:off x="8800578" y="140282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9" name="直線接點 1438">
            <a:extLst>
              <a:ext uri="{FF2B5EF4-FFF2-40B4-BE49-F238E27FC236}">
                <a16:creationId xmlns:a16="http://schemas.microsoft.com/office/drawing/2014/main" id="{3132A06E-B9D8-493A-AE67-BA59B0FD2B62}"/>
              </a:ext>
            </a:extLst>
          </p:cNvPr>
          <p:cNvCxnSpPr/>
          <p:nvPr/>
        </p:nvCxnSpPr>
        <p:spPr>
          <a:xfrm rot="21593186">
            <a:off x="8824215" y="140277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3" name="直線接點 1442">
            <a:extLst>
              <a:ext uri="{FF2B5EF4-FFF2-40B4-BE49-F238E27FC236}">
                <a16:creationId xmlns:a16="http://schemas.microsoft.com/office/drawing/2014/main" id="{C181DD29-B218-4D45-8706-0F34457E8153}"/>
              </a:ext>
            </a:extLst>
          </p:cNvPr>
          <p:cNvCxnSpPr/>
          <p:nvPr/>
        </p:nvCxnSpPr>
        <p:spPr>
          <a:xfrm rot="17993244">
            <a:off x="8599664" y="142366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4" name="直線接點 1443">
            <a:extLst>
              <a:ext uri="{FF2B5EF4-FFF2-40B4-BE49-F238E27FC236}">
                <a16:creationId xmlns:a16="http://schemas.microsoft.com/office/drawing/2014/main" id="{B1EE1F52-E9F2-4759-9375-04686046833B}"/>
              </a:ext>
            </a:extLst>
          </p:cNvPr>
          <p:cNvCxnSpPr/>
          <p:nvPr/>
        </p:nvCxnSpPr>
        <p:spPr>
          <a:xfrm rot="17993244">
            <a:off x="8646777" y="134168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5" name="直線接點 1444">
            <a:extLst>
              <a:ext uri="{FF2B5EF4-FFF2-40B4-BE49-F238E27FC236}">
                <a16:creationId xmlns:a16="http://schemas.microsoft.com/office/drawing/2014/main" id="{9B381A85-7195-497F-9796-CE2F523A9593}"/>
              </a:ext>
            </a:extLst>
          </p:cNvPr>
          <p:cNvCxnSpPr/>
          <p:nvPr/>
        </p:nvCxnSpPr>
        <p:spPr>
          <a:xfrm rot="17993244" flipV="1">
            <a:off x="8611402" y="136225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6" name="直線接點 1445">
            <a:extLst>
              <a:ext uri="{FF2B5EF4-FFF2-40B4-BE49-F238E27FC236}">
                <a16:creationId xmlns:a16="http://schemas.microsoft.com/office/drawing/2014/main" id="{2ED212D3-5F64-416A-97C2-8DA24485A733}"/>
              </a:ext>
            </a:extLst>
          </p:cNvPr>
          <p:cNvCxnSpPr/>
          <p:nvPr/>
        </p:nvCxnSpPr>
        <p:spPr>
          <a:xfrm rot="17993244">
            <a:off x="8623181" y="134175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0" name="直線接點 1449">
            <a:extLst>
              <a:ext uri="{FF2B5EF4-FFF2-40B4-BE49-F238E27FC236}">
                <a16:creationId xmlns:a16="http://schemas.microsoft.com/office/drawing/2014/main" id="{F02DBB66-A49B-43A8-ABD8-5D2E8F7D7BD0}"/>
              </a:ext>
            </a:extLst>
          </p:cNvPr>
          <p:cNvCxnSpPr/>
          <p:nvPr/>
        </p:nvCxnSpPr>
        <p:spPr>
          <a:xfrm rot="3593220">
            <a:off x="8670413" y="134164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1" name="直線接點 1450">
            <a:extLst>
              <a:ext uri="{FF2B5EF4-FFF2-40B4-BE49-F238E27FC236}">
                <a16:creationId xmlns:a16="http://schemas.microsoft.com/office/drawing/2014/main" id="{133AE464-7662-4A41-93BB-6C4AF7C9A684}"/>
              </a:ext>
            </a:extLst>
          </p:cNvPr>
          <p:cNvCxnSpPr/>
          <p:nvPr/>
        </p:nvCxnSpPr>
        <p:spPr>
          <a:xfrm rot="3593220">
            <a:off x="8717848" y="142342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2" name="直線接點 1451">
            <a:extLst>
              <a:ext uri="{FF2B5EF4-FFF2-40B4-BE49-F238E27FC236}">
                <a16:creationId xmlns:a16="http://schemas.microsoft.com/office/drawing/2014/main" id="{7C0BB899-4008-4154-A7DC-08829B22A867}"/>
              </a:ext>
            </a:extLst>
          </p:cNvPr>
          <p:cNvCxnSpPr/>
          <p:nvPr/>
        </p:nvCxnSpPr>
        <p:spPr>
          <a:xfrm rot="3593220" flipV="1">
            <a:off x="8717727" y="134157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3" name="直線接點 1452">
            <a:extLst>
              <a:ext uri="{FF2B5EF4-FFF2-40B4-BE49-F238E27FC236}">
                <a16:creationId xmlns:a16="http://schemas.microsoft.com/office/drawing/2014/main" id="{471F5F77-33CC-40E1-AAC8-5F040C46C416}"/>
              </a:ext>
            </a:extLst>
          </p:cNvPr>
          <p:cNvCxnSpPr/>
          <p:nvPr/>
        </p:nvCxnSpPr>
        <p:spPr>
          <a:xfrm rot="3593220">
            <a:off x="8729586" y="136201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7" name="直線接點 1456">
            <a:extLst>
              <a:ext uri="{FF2B5EF4-FFF2-40B4-BE49-F238E27FC236}">
                <a16:creationId xmlns:a16="http://schemas.microsoft.com/office/drawing/2014/main" id="{CAA4815E-162A-454B-BC09-735CD9AB7917}"/>
              </a:ext>
            </a:extLst>
          </p:cNvPr>
          <p:cNvCxnSpPr/>
          <p:nvPr/>
        </p:nvCxnSpPr>
        <p:spPr>
          <a:xfrm rot="7193171">
            <a:off x="8859753" y="146408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8" name="直線接點 1457">
            <a:extLst>
              <a:ext uri="{FF2B5EF4-FFF2-40B4-BE49-F238E27FC236}">
                <a16:creationId xmlns:a16="http://schemas.microsoft.com/office/drawing/2014/main" id="{9E272498-FD6B-4344-A6F6-6B061D89E3FC}"/>
              </a:ext>
            </a:extLst>
          </p:cNvPr>
          <p:cNvCxnSpPr/>
          <p:nvPr/>
        </p:nvCxnSpPr>
        <p:spPr>
          <a:xfrm rot="7193171">
            <a:off x="8812642" y="154606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9" name="直線接點 1458">
            <a:extLst>
              <a:ext uri="{FF2B5EF4-FFF2-40B4-BE49-F238E27FC236}">
                <a16:creationId xmlns:a16="http://schemas.microsoft.com/office/drawing/2014/main" id="{47C19334-AB26-4416-ADC8-7FC2069C85E9}"/>
              </a:ext>
            </a:extLst>
          </p:cNvPr>
          <p:cNvCxnSpPr/>
          <p:nvPr/>
        </p:nvCxnSpPr>
        <p:spPr>
          <a:xfrm rot="7193171" flipV="1">
            <a:off x="8871652" y="148455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0" name="直線接點 1459">
            <a:extLst>
              <a:ext uri="{FF2B5EF4-FFF2-40B4-BE49-F238E27FC236}">
                <a16:creationId xmlns:a16="http://schemas.microsoft.com/office/drawing/2014/main" id="{F811CE57-5423-4C91-A9DB-4FB11C9F50C2}"/>
              </a:ext>
            </a:extLst>
          </p:cNvPr>
          <p:cNvCxnSpPr/>
          <p:nvPr/>
        </p:nvCxnSpPr>
        <p:spPr>
          <a:xfrm rot="7193171">
            <a:off x="8859875" y="150505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4" name="直線接點 1463">
            <a:extLst>
              <a:ext uri="{FF2B5EF4-FFF2-40B4-BE49-F238E27FC236}">
                <a16:creationId xmlns:a16="http://schemas.microsoft.com/office/drawing/2014/main" id="{B20A0388-9626-4F4F-B8A7-E443BC820918}"/>
              </a:ext>
            </a:extLst>
          </p:cNvPr>
          <p:cNvCxnSpPr/>
          <p:nvPr/>
        </p:nvCxnSpPr>
        <p:spPr>
          <a:xfrm rot="7193171">
            <a:off x="8718419" y="171001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5" name="直線接點 1464">
            <a:extLst>
              <a:ext uri="{FF2B5EF4-FFF2-40B4-BE49-F238E27FC236}">
                <a16:creationId xmlns:a16="http://schemas.microsoft.com/office/drawing/2014/main" id="{258B6BEE-4709-4778-9F4C-6EEDA26ABA91}"/>
              </a:ext>
            </a:extLst>
          </p:cNvPr>
          <p:cNvCxnSpPr/>
          <p:nvPr/>
        </p:nvCxnSpPr>
        <p:spPr>
          <a:xfrm rot="7193171">
            <a:off x="8671308" y="17919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6" name="直線接點 1465">
            <a:extLst>
              <a:ext uri="{FF2B5EF4-FFF2-40B4-BE49-F238E27FC236}">
                <a16:creationId xmlns:a16="http://schemas.microsoft.com/office/drawing/2014/main" id="{7F8C9D18-2CAA-4BB8-BC1A-99CAB82F552C}"/>
              </a:ext>
            </a:extLst>
          </p:cNvPr>
          <p:cNvCxnSpPr/>
          <p:nvPr/>
        </p:nvCxnSpPr>
        <p:spPr>
          <a:xfrm rot="7193171" flipV="1">
            <a:off x="8730318" y="17304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7" name="直線接點 1466">
            <a:extLst>
              <a:ext uri="{FF2B5EF4-FFF2-40B4-BE49-F238E27FC236}">
                <a16:creationId xmlns:a16="http://schemas.microsoft.com/office/drawing/2014/main" id="{6DF71146-6957-4FE1-A889-98BDF94081F4}"/>
              </a:ext>
            </a:extLst>
          </p:cNvPr>
          <p:cNvCxnSpPr/>
          <p:nvPr/>
        </p:nvCxnSpPr>
        <p:spPr>
          <a:xfrm rot="7193171">
            <a:off x="8718541" y="175097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1" name="直線接點 1470">
            <a:extLst>
              <a:ext uri="{FF2B5EF4-FFF2-40B4-BE49-F238E27FC236}">
                <a16:creationId xmlns:a16="http://schemas.microsoft.com/office/drawing/2014/main" id="{DA4210C8-99C5-49EB-B78C-7A018BEE0350}"/>
              </a:ext>
            </a:extLst>
          </p:cNvPr>
          <p:cNvCxnSpPr/>
          <p:nvPr/>
        </p:nvCxnSpPr>
        <p:spPr>
          <a:xfrm rot="3593196">
            <a:off x="8812722" y="158700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2" name="直線接點 1471">
            <a:extLst>
              <a:ext uri="{FF2B5EF4-FFF2-40B4-BE49-F238E27FC236}">
                <a16:creationId xmlns:a16="http://schemas.microsoft.com/office/drawing/2014/main" id="{A2CF766B-2BD2-43ED-A8AF-85B85FA5448A}"/>
              </a:ext>
            </a:extLst>
          </p:cNvPr>
          <p:cNvCxnSpPr/>
          <p:nvPr/>
        </p:nvCxnSpPr>
        <p:spPr>
          <a:xfrm rot="3593196">
            <a:off x="8860158" y="16687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3" name="直線接點 1472">
            <a:extLst>
              <a:ext uri="{FF2B5EF4-FFF2-40B4-BE49-F238E27FC236}">
                <a16:creationId xmlns:a16="http://schemas.microsoft.com/office/drawing/2014/main" id="{94D3FAE8-1A94-470B-84C0-A27B42EE6368}"/>
              </a:ext>
            </a:extLst>
          </p:cNvPr>
          <p:cNvCxnSpPr/>
          <p:nvPr/>
        </p:nvCxnSpPr>
        <p:spPr>
          <a:xfrm rot="3593196" flipV="1">
            <a:off x="8860036" y="15869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4" name="直線接點 1473">
            <a:extLst>
              <a:ext uri="{FF2B5EF4-FFF2-40B4-BE49-F238E27FC236}">
                <a16:creationId xmlns:a16="http://schemas.microsoft.com/office/drawing/2014/main" id="{C87FC3D5-AD21-4868-8818-D7CC3B65834D}"/>
              </a:ext>
            </a:extLst>
          </p:cNvPr>
          <p:cNvCxnSpPr/>
          <p:nvPr/>
        </p:nvCxnSpPr>
        <p:spPr>
          <a:xfrm rot="3593196">
            <a:off x="8871895" y="16073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8" name="直線接點 1477">
            <a:extLst>
              <a:ext uri="{FF2B5EF4-FFF2-40B4-BE49-F238E27FC236}">
                <a16:creationId xmlns:a16="http://schemas.microsoft.com/office/drawing/2014/main" id="{9CB93003-01E4-40D1-B13C-57D428B2D866}"/>
              </a:ext>
            </a:extLst>
          </p:cNvPr>
          <p:cNvCxnSpPr/>
          <p:nvPr/>
        </p:nvCxnSpPr>
        <p:spPr>
          <a:xfrm rot="10793187">
            <a:off x="8848381" y="168928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9" name="直線接點 1478">
            <a:extLst>
              <a:ext uri="{FF2B5EF4-FFF2-40B4-BE49-F238E27FC236}">
                <a16:creationId xmlns:a16="http://schemas.microsoft.com/office/drawing/2014/main" id="{03F0C2BD-AA97-4CEF-A068-44F31DD2E3F9}"/>
              </a:ext>
            </a:extLst>
          </p:cNvPr>
          <p:cNvCxnSpPr/>
          <p:nvPr/>
        </p:nvCxnSpPr>
        <p:spPr>
          <a:xfrm rot="10793187">
            <a:off x="8753834" y="168947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0" name="直線接點 1479">
            <a:extLst>
              <a:ext uri="{FF2B5EF4-FFF2-40B4-BE49-F238E27FC236}">
                <a16:creationId xmlns:a16="http://schemas.microsoft.com/office/drawing/2014/main" id="{D065CC4B-723B-40D6-8324-5CC3BCEA4E2F}"/>
              </a:ext>
            </a:extLst>
          </p:cNvPr>
          <p:cNvCxnSpPr/>
          <p:nvPr/>
        </p:nvCxnSpPr>
        <p:spPr>
          <a:xfrm rot="10793187" flipV="1">
            <a:off x="8824785" y="168935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1" name="直線接點 1480">
            <a:extLst>
              <a:ext uri="{FF2B5EF4-FFF2-40B4-BE49-F238E27FC236}">
                <a16:creationId xmlns:a16="http://schemas.microsoft.com/office/drawing/2014/main" id="{57EF99DC-3655-4826-B0E9-8801B252F5C6}"/>
              </a:ext>
            </a:extLst>
          </p:cNvPr>
          <p:cNvCxnSpPr/>
          <p:nvPr/>
        </p:nvCxnSpPr>
        <p:spPr>
          <a:xfrm rot="10793187">
            <a:off x="8801148" y="168939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5" name="直線接點 1484">
            <a:extLst>
              <a:ext uri="{FF2B5EF4-FFF2-40B4-BE49-F238E27FC236}">
                <a16:creationId xmlns:a16="http://schemas.microsoft.com/office/drawing/2014/main" id="{F79810B0-7DA0-44AF-9F0B-F15C18BE4513}"/>
              </a:ext>
            </a:extLst>
          </p:cNvPr>
          <p:cNvCxnSpPr/>
          <p:nvPr/>
        </p:nvCxnSpPr>
        <p:spPr>
          <a:xfrm rot="3593167">
            <a:off x="9525242" y="33050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6" name="直線接點 1485">
            <a:extLst>
              <a:ext uri="{FF2B5EF4-FFF2-40B4-BE49-F238E27FC236}">
                <a16:creationId xmlns:a16="http://schemas.microsoft.com/office/drawing/2014/main" id="{8C34BB45-0267-4DC0-9F38-9E7BC1118C0E}"/>
              </a:ext>
            </a:extLst>
          </p:cNvPr>
          <p:cNvCxnSpPr/>
          <p:nvPr/>
        </p:nvCxnSpPr>
        <p:spPr>
          <a:xfrm rot="3593167">
            <a:off x="9572678" y="338687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7" name="直線接點 1486">
            <a:extLst>
              <a:ext uri="{FF2B5EF4-FFF2-40B4-BE49-F238E27FC236}">
                <a16:creationId xmlns:a16="http://schemas.microsoft.com/office/drawing/2014/main" id="{1C50FB52-EA83-41FC-AC14-8551356A6813}"/>
              </a:ext>
            </a:extLst>
          </p:cNvPr>
          <p:cNvCxnSpPr/>
          <p:nvPr/>
        </p:nvCxnSpPr>
        <p:spPr>
          <a:xfrm rot="3593167" flipV="1">
            <a:off x="9572556" y="330501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8" name="直線接點 1487">
            <a:extLst>
              <a:ext uri="{FF2B5EF4-FFF2-40B4-BE49-F238E27FC236}">
                <a16:creationId xmlns:a16="http://schemas.microsoft.com/office/drawing/2014/main" id="{EEBDDD11-FFD5-4ECC-974F-F4870E71126B}"/>
              </a:ext>
            </a:extLst>
          </p:cNvPr>
          <p:cNvCxnSpPr/>
          <p:nvPr/>
        </p:nvCxnSpPr>
        <p:spPr>
          <a:xfrm rot="3593167">
            <a:off x="9584415" y="332546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2" name="直線接點 1491">
            <a:extLst>
              <a:ext uri="{FF2B5EF4-FFF2-40B4-BE49-F238E27FC236}">
                <a16:creationId xmlns:a16="http://schemas.microsoft.com/office/drawing/2014/main" id="{E0A18368-50E7-4ADF-8E55-18C6361F0ED9}"/>
              </a:ext>
            </a:extLst>
          </p:cNvPr>
          <p:cNvCxnSpPr/>
          <p:nvPr/>
        </p:nvCxnSpPr>
        <p:spPr>
          <a:xfrm rot="3593167">
            <a:off x="9667552" y="355045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3" name="直線接點 1492">
            <a:extLst>
              <a:ext uri="{FF2B5EF4-FFF2-40B4-BE49-F238E27FC236}">
                <a16:creationId xmlns:a16="http://schemas.microsoft.com/office/drawing/2014/main" id="{29AA124C-1294-4C93-85C8-64D657326DB0}"/>
              </a:ext>
            </a:extLst>
          </p:cNvPr>
          <p:cNvCxnSpPr/>
          <p:nvPr/>
        </p:nvCxnSpPr>
        <p:spPr>
          <a:xfrm rot="3593167">
            <a:off x="9714988" y="36322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4" name="直線接點 1493">
            <a:extLst>
              <a:ext uri="{FF2B5EF4-FFF2-40B4-BE49-F238E27FC236}">
                <a16:creationId xmlns:a16="http://schemas.microsoft.com/office/drawing/2014/main" id="{608EF275-EB61-449F-B110-695E2F813108}"/>
              </a:ext>
            </a:extLst>
          </p:cNvPr>
          <p:cNvCxnSpPr/>
          <p:nvPr/>
        </p:nvCxnSpPr>
        <p:spPr>
          <a:xfrm rot="3593167" flipV="1">
            <a:off x="9714866" y="355038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5" name="直線接點 1494">
            <a:extLst>
              <a:ext uri="{FF2B5EF4-FFF2-40B4-BE49-F238E27FC236}">
                <a16:creationId xmlns:a16="http://schemas.microsoft.com/office/drawing/2014/main" id="{5F777938-5614-4D5D-8F18-67B7E5E1B7CC}"/>
              </a:ext>
            </a:extLst>
          </p:cNvPr>
          <p:cNvCxnSpPr/>
          <p:nvPr/>
        </p:nvCxnSpPr>
        <p:spPr>
          <a:xfrm rot="3593167">
            <a:off x="9726725" y="357082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9" name="直線接點 1498">
            <a:extLst>
              <a:ext uri="{FF2B5EF4-FFF2-40B4-BE49-F238E27FC236}">
                <a16:creationId xmlns:a16="http://schemas.microsoft.com/office/drawing/2014/main" id="{823E79DB-EF78-48D6-8213-EE5BD11E03BD}"/>
              </a:ext>
            </a:extLst>
          </p:cNvPr>
          <p:cNvCxnSpPr/>
          <p:nvPr/>
        </p:nvCxnSpPr>
        <p:spPr>
          <a:xfrm rot="21593186">
            <a:off x="9608175" y="340727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0" name="直線接點 1499">
            <a:extLst>
              <a:ext uri="{FF2B5EF4-FFF2-40B4-BE49-F238E27FC236}">
                <a16:creationId xmlns:a16="http://schemas.microsoft.com/office/drawing/2014/main" id="{60ED8BDF-685B-4C72-B4C4-7065ABCE650C}"/>
              </a:ext>
            </a:extLst>
          </p:cNvPr>
          <p:cNvCxnSpPr/>
          <p:nvPr/>
        </p:nvCxnSpPr>
        <p:spPr>
          <a:xfrm rot="21593186">
            <a:off x="9702722" y="340708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1" name="直線接點 1500">
            <a:extLst>
              <a:ext uri="{FF2B5EF4-FFF2-40B4-BE49-F238E27FC236}">
                <a16:creationId xmlns:a16="http://schemas.microsoft.com/office/drawing/2014/main" id="{36D290A7-54E6-43C4-8881-C48915C620DD}"/>
              </a:ext>
            </a:extLst>
          </p:cNvPr>
          <p:cNvCxnSpPr/>
          <p:nvPr/>
        </p:nvCxnSpPr>
        <p:spPr>
          <a:xfrm rot="21593186" flipV="1">
            <a:off x="9655408" y="336626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2" name="直線接點 1501">
            <a:extLst>
              <a:ext uri="{FF2B5EF4-FFF2-40B4-BE49-F238E27FC236}">
                <a16:creationId xmlns:a16="http://schemas.microsoft.com/office/drawing/2014/main" id="{5FF0F358-D854-4727-A466-6222B2193EDE}"/>
              </a:ext>
            </a:extLst>
          </p:cNvPr>
          <p:cNvCxnSpPr/>
          <p:nvPr/>
        </p:nvCxnSpPr>
        <p:spPr>
          <a:xfrm rot="21593186">
            <a:off x="9679045" y="336621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6" name="直線接點 1505">
            <a:extLst>
              <a:ext uri="{FF2B5EF4-FFF2-40B4-BE49-F238E27FC236}">
                <a16:creationId xmlns:a16="http://schemas.microsoft.com/office/drawing/2014/main" id="{FE8B3BCB-E162-44F4-86C2-354CC5FCDDDF}"/>
              </a:ext>
            </a:extLst>
          </p:cNvPr>
          <p:cNvCxnSpPr/>
          <p:nvPr/>
        </p:nvCxnSpPr>
        <p:spPr>
          <a:xfrm rot="7193177">
            <a:off x="9714582" y="342753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7" name="直線接點 1506">
            <a:extLst>
              <a:ext uri="{FF2B5EF4-FFF2-40B4-BE49-F238E27FC236}">
                <a16:creationId xmlns:a16="http://schemas.microsoft.com/office/drawing/2014/main" id="{5378F3E7-45E4-4A67-AA5B-5273E2235C33}"/>
              </a:ext>
            </a:extLst>
          </p:cNvPr>
          <p:cNvCxnSpPr/>
          <p:nvPr/>
        </p:nvCxnSpPr>
        <p:spPr>
          <a:xfrm rot="7193177">
            <a:off x="9667470" y="350951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8" name="直線接點 1507">
            <a:extLst>
              <a:ext uri="{FF2B5EF4-FFF2-40B4-BE49-F238E27FC236}">
                <a16:creationId xmlns:a16="http://schemas.microsoft.com/office/drawing/2014/main" id="{375EA6CD-AD18-4681-99C5-0D2397395D17}"/>
              </a:ext>
            </a:extLst>
          </p:cNvPr>
          <p:cNvCxnSpPr/>
          <p:nvPr/>
        </p:nvCxnSpPr>
        <p:spPr>
          <a:xfrm rot="7193177" flipV="1">
            <a:off x="9726481" y="344800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9" name="直線接點 1508">
            <a:extLst>
              <a:ext uri="{FF2B5EF4-FFF2-40B4-BE49-F238E27FC236}">
                <a16:creationId xmlns:a16="http://schemas.microsoft.com/office/drawing/2014/main" id="{92D29264-4737-486C-9C60-9E5956CD4E5A}"/>
              </a:ext>
            </a:extLst>
          </p:cNvPr>
          <p:cNvCxnSpPr/>
          <p:nvPr/>
        </p:nvCxnSpPr>
        <p:spPr>
          <a:xfrm rot="7193177">
            <a:off x="9714704" y="346849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3" name="直線接點 1512">
            <a:extLst>
              <a:ext uri="{FF2B5EF4-FFF2-40B4-BE49-F238E27FC236}">
                <a16:creationId xmlns:a16="http://schemas.microsoft.com/office/drawing/2014/main" id="{9419E484-8842-4F12-B7C2-78F7E8F5EAA0}"/>
              </a:ext>
            </a:extLst>
          </p:cNvPr>
          <p:cNvCxnSpPr/>
          <p:nvPr/>
        </p:nvCxnSpPr>
        <p:spPr>
          <a:xfrm rot="3593167">
            <a:off x="9952170" y="404117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4" name="直線接點 1513">
            <a:extLst>
              <a:ext uri="{FF2B5EF4-FFF2-40B4-BE49-F238E27FC236}">
                <a16:creationId xmlns:a16="http://schemas.microsoft.com/office/drawing/2014/main" id="{203491AC-AC70-421B-A5FC-33F02AA265FC}"/>
              </a:ext>
            </a:extLst>
          </p:cNvPr>
          <p:cNvCxnSpPr/>
          <p:nvPr/>
        </p:nvCxnSpPr>
        <p:spPr>
          <a:xfrm rot="3593167">
            <a:off x="9999606" y="412295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5" name="直線接點 1514">
            <a:extLst>
              <a:ext uri="{FF2B5EF4-FFF2-40B4-BE49-F238E27FC236}">
                <a16:creationId xmlns:a16="http://schemas.microsoft.com/office/drawing/2014/main" id="{9654BC03-4F05-4942-90F5-801515107F3D}"/>
              </a:ext>
            </a:extLst>
          </p:cNvPr>
          <p:cNvCxnSpPr/>
          <p:nvPr/>
        </p:nvCxnSpPr>
        <p:spPr>
          <a:xfrm rot="3593167" flipV="1">
            <a:off x="9999484" y="40411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6" name="直線接點 1515">
            <a:extLst>
              <a:ext uri="{FF2B5EF4-FFF2-40B4-BE49-F238E27FC236}">
                <a16:creationId xmlns:a16="http://schemas.microsoft.com/office/drawing/2014/main" id="{3539B6E8-8943-442E-9850-E1600BBBF03B}"/>
              </a:ext>
            </a:extLst>
          </p:cNvPr>
          <p:cNvCxnSpPr/>
          <p:nvPr/>
        </p:nvCxnSpPr>
        <p:spPr>
          <a:xfrm rot="3593167">
            <a:off x="10011343" y="40615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0" name="直線接點 1519">
            <a:extLst>
              <a:ext uri="{FF2B5EF4-FFF2-40B4-BE49-F238E27FC236}">
                <a16:creationId xmlns:a16="http://schemas.microsoft.com/office/drawing/2014/main" id="{F83368F0-ABF7-4FCC-B816-A8AFAF0D2480}"/>
              </a:ext>
            </a:extLst>
          </p:cNvPr>
          <p:cNvCxnSpPr/>
          <p:nvPr/>
        </p:nvCxnSpPr>
        <p:spPr>
          <a:xfrm rot="3593167">
            <a:off x="10094479" y="42865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1" name="直線接點 1520">
            <a:extLst>
              <a:ext uri="{FF2B5EF4-FFF2-40B4-BE49-F238E27FC236}">
                <a16:creationId xmlns:a16="http://schemas.microsoft.com/office/drawing/2014/main" id="{C763E504-2B4D-43AD-9DCD-F15AD91C4BAD}"/>
              </a:ext>
            </a:extLst>
          </p:cNvPr>
          <p:cNvCxnSpPr/>
          <p:nvPr/>
        </p:nvCxnSpPr>
        <p:spPr>
          <a:xfrm rot="3593167">
            <a:off x="10141915" y="436831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2" name="直線接點 1521">
            <a:extLst>
              <a:ext uri="{FF2B5EF4-FFF2-40B4-BE49-F238E27FC236}">
                <a16:creationId xmlns:a16="http://schemas.microsoft.com/office/drawing/2014/main" id="{8932C002-8A62-4869-B516-71E2324CF5C2}"/>
              </a:ext>
            </a:extLst>
          </p:cNvPr>
          <p:cNvCxnSpPr/>
          <p:nvPr/>
        </p:nvCxnSpPr>
        <p:spPr>
          <a:xfrm rot="3593167" flipV="1">
            <a:off x="10141793" y="428646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3" name="直線接點 1522">
            <a:extLst>
              <a:ext uri="{FF2B5EF4-FFF2-40B4-BE49-F238E27FC236}">
                <a16:creationId xmlns:a16="http://schemas.microsoft.com/office/drawing/2014/main" id="{0CD8439C-7104-4AC0-A5A2-D1C2574A20D1}"/>
              </a:ext>
            </a:extLst>
          </p:cNvPr>
          <p:cNvCxnSpPr/>
          <p:nvPr/>
        </p:nvCxnSpPr>
        <p:spPr>
          <a:xfrm rot="3593167">
            <a:off x="10153652" y="430690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7" name="直線接點 1526">
            <a:extLst>
              <a:ext uri="{FF2B5EF4-FFF2-40B4-BE49-F238E27FC236}">
                <a16:creationId xmlns:a16="http://schemas.microsoft.com/office/drawing/2014/main" id="{398A07DE-F3B3-4BD9-B696-FD38C75F4FFF}"/>
              </a:ext>
            </a:extLst>
          </p:cNvPr>
          <p:cNvCxnSpPr/>
          <p:nvPr/>
        </p:nvCxnSpPr>
        <p:spPr>
          <a:xfrm rot="21593186">
            <a:off x="10035103" y="414335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8" name="直線接點 1527">
            <a:extLst>
              <a:ext uri="{FF2B5EF4-FFF2-40B4-BE49-F238E27FC236}">
                <a16:creationId xmlns:a16="http://schemas.microsoft.com/office/drawing/2014/main" id="{27D21D3F-AF19-4986-84FA-3F1BA69C8D45}"/>
              </a:ext>
            </a:extLst>
          </p:cNvPr>
          <p:cNvCxnSpPr/>
          <p:nvPr/>
        </p:nvCxnSpPr>
        <p:spPr>
          <a:xfrm rot="21593186">
            <a:off x="10129650" y="414317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9" name="直線接點 1528">
            <a:extLst>
              <a:ext uri="{FF2B5EF4-FFF2-40B4-BE49-F238E27FC236}">
                <a16:creationId xmlns:a16="http://schemas.microsoft.com/office/drawing/2014/main" id="{6F38B901-BA42-4976-AD76-5CE50D0837CB}"/>
              </a:ext>
            </a:extLst>
          </p:cNvPr>
          <p:cNvCxnSpPr/>
          <p:nvPr/>
        </p:nvCxnSpPr>
        <p:spPr>
          <a:xfrm rot="21593186" flipV="1">
            <a:off x="10082336" y="41023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0" name="直線接點 1529">
            <a:extLst>
              <a:ext uri="{FF2B5EF4-FFF2-40B4-BE49-F238E27FC236}">
                <a16:creationId xmlns:a16="http://schemas.microsoft.com/office/drawing/2014/main" id="{B322712F-57CE-4762-A576-2D61FEAB4FA4}"/>
              </a:ext>
            </a:extLst>
          </p:cNvPr>
          <p:cNvCxnSpPr/>
          <p:nvPr/>
        </p:nvCxnSpPr>
        <p:spPr>
          <a:xfrm rot="21593186">
            <a:off x="10105973" y="41023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4" name="直線接點 1533">
            <a:extLst>
              <a:ext uri="{FF2B5EF4-FFF2-40B4-BE49-F238E27FC236}">
                <a16:creationId xmlns:a16="http://schemas.microsoft.com/office/drawing/2014/main" id="{42F2B2D7-4329-481B-81F0-E57EE8E09FB3}"/>
              </a:ext>
            </a:extLst>
          </p:cNvPr>
          <p:cNvCxnSpPr/>
          <p:nvPr/>
        </p:nvCxnSpPr>
        <p:spPr>
          <a:xfrm rot="7193177">
            <a:off x="10141510" y="416361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5" name="直線接點 1534">
            <a:extLst>
              <a:ext uri="{FF2B5EF4-FFF2-40B4-BE49-F238E27FC236}">
                <a16:creationId xmlns:a16="http://schemas.microsoft.com/office/drawing/2014/main" id="{590062FF-65A3-437C-B6A5-58A0FC4362DA}"/>
              </a:ext>
            </a:extLst>
          </p:cNvPr>
          <p:cNvCxnSpPr/>
          <p:nvPr/>
        </p:nvCxnSpPr>
        <p:spPr>
          <a:xfrm rot="7193177">
            <a:off x="10094398" y="42455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" name="直線接點 1535">
            <a:extLst>
              <a:ext uri="{FF2B5EF4-FFF2-40B4-BE49-F238E27FC236}">
                <a16:creationId xmlns:a16="http://schemas.microsoft.com/office/drawing/2014/main" id="{F38D91BC-7494-406C-B697-1E28424712BB}"/>
              </a:ext>
            </a:extLst>
          </p:cNvPr>
          <p:cNvCxnSpPr/>
          <p:nvPr/>
        </p:nvCxnSpPr>
        <p:spPr>
          <a:xfrm rot="7193177" flipV="1">
            <a:off x="10153409" y="418408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" name="直線接點 1536">
            <a:extLst>
              <a:ext uri="{FF2B5EF4-FFF2-40B4-BE49-F238E27FC236}">
                <a16:creationId xmlns:a16="http://schemas.microsoft.com/office/drawing/2014/main" id="{DFC4F775-870C-42E5-A0A3-E621FF495166}"/>
              </a:ext>
            </a:extLst>
          </p:cNvPr>
          <p:cNvCxnSpPr/>
          <p:nvPr/>
        </p:nvCxnSpPr>
        <p:spPr>
          <a:xfrm rot="7193177">
            <a:off x="10141632" y="42045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1" name="直線接點 1540">
            <a:extLst>
              <a:ext uri="{FF2B5EF4-FFF2-40B4-BE49-F238E27FC236}">
                <a16:creationId xmlns:a16="http://schemas.microsoft.com/office/drawing/2014/main" id="{ED1916F8-21AD-47CB-8388-ECC03128DB77}"/>
              </a:ext>
            </a:extLst>
          </p:cNvPr>
          <p:cNvCxnSpPr/>
          <p:nvPr/>
        </p:nvCxnSpPr>
        <p:spPr>
          <a:xfrm rot="21593186">
            <a:off x="9750484" y="365263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2" name="直線接點 1541">
            <a:extLst>
              <a:ext uri="{FF2B5EF4-FFF2-40B4-BE49-F238E27FC236}">
                <a16:creationId xmlns:a16="http://schemas.microsoft.com/office/drawing/2014/main" id="{57061FB9-CF82-421E-A7F7-6E18459383E1}"/>
              </a:ext>
            </a:extLst>
          </p:cNvPr>
          <p:cNvCxnSpPr/>
          <p:nvPr/>
        </p:nvCxnSpPr>
        <p:spPr>
          <a:xfrm rot="21593186">
            <a:off x="9845031" y="365244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3" name="直線接點 1542">
            <a:extLst>
              <a:ext uri="{FF2B5EF4-FFF2-40B4-BE49-F238E27FC236}">
                <a16:creationId xmlns:a16="http://schemas.microsoft.com/office/drawing/2014/main" id="{43121147-35DA-441B-A1FF-AE8631999E6B}"/>
              </a:ext>
            </a:extLst>
          </p:cNvPr>
          <p:cNvCxnSpPr/>
          <p:nvPr/>
        </p:nvCxnSpPr>
        <p:spPr>
          <a:xfrm rot="21593186" flipV="1">
            <a:off x="9797717" y="361162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4" name="直線接點 1543">
            <a:extLst>
              <a:ext uri="{FF2B5EF4-FFF2-40B4-BE49-F238E27FC236}">
                <a16:creationId xmlns:a16="http://schemas.microsoft.com/office/drawing/2014/main" id="{4F5EC709-D92F-401C-9832-41B7B480DA51}"/>
              </a:ext>
            </a:extLst>
          </p:cNvPr>
          <p:cNvCxnSpPr/>
          <p:nvPr/>
        </p:nvCxnSpPr>
        <p:spPr>
          <a:xfrm rot="21593186">
            <a:off x="9821354" y="361157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8" name="直線接點 1547">
            <a:extLst>
              <a:ext uri="{FF2B5EF4-FFF2-40B4-BE49-F238E27FC236}">
                <a16:creationId xmlns:a16="http://schemas.microsoft.com/office/drawing/2014/main" id="{DCEAB0A9-7D4F-4EC6-A78E-10251424C481}"/>
              </a:ext>
            </a:extLst>
          </p:cNvPr>
          <p:cNvCxnSpPr/>
          <p:nvPr/>
        </p:nvCxnSpPr>
        <p:spPr>
          <a:xfrm rot="21593186">
            <a:off x="10034127" y="365207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9" name="直線接點 1548">
            <a:extLst>
              <a:ext uri="{FF2B5EF4-FFF2-40B4-BE49-F238E27FC236}">
                <a16:creationId xmlns:a16="http://schemas.microsoft.com/office/drawing/2014/main" id="{4E373BC7-7D86-41DE-8CB2-56065496808B}"/>
              </a:ext>
            </a:extLst>
          </p:cNvPr>
          <p:cNvCxnSpPr/>
          <p:nvPr/>
        </p:nvCxnSpPr>
        <p:spPr>
          <a:xfrm rot="21593186">
            <a:off x="10128674" y="365188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0" name="直線接點 1549">
            <a:extLst>
              <a:ext uri="{FF2B5EF4-FFF2-40B4-BE49-F238E27FC236}">
                <a16:creationId xmlns:a16="http://schemas.microsoft.com/office/drawing/2014/main" id="{989D227F-E4BC-44BE-A7AE-12CC9C83D3E4}"/>
              </a:ext>
            </a:extLst>
          </p:cNvPr>
          <p:cNvCxnSpPr/>
          <p:nvPr/>
        </p:nvCxnSpPr>
        <p:spPr>
          <a:xfrm rot="21593186" flipV="1">
            <a:off x="10081360" y="361106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1" name="直線接點 1550">
            <a:extLst>
              <a:ext uri="{FF2B5EF4-FFF2-40B4-BE49-F238E27FC236}">
                <a16:creationId xmlns:a16="http://schemas.microsoft.com/office/drawing/2014/main" id="{B7FFCF56-B677-4EBB-B763-2B8EE85234C9}"/>
              </a:ext>
            </a:extLst>
          </p:cNvPr>
          <p:cNvCxnSpPr/>
          <p:nvPr/>
        </p:nvCxnSpPr>
        <p:spPr>
          <a:xfrm rot="21593186">
            <a:off x="10104997" y="361101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5" name="直線接點 1554">
            <a:extLst>
              <a:ext uri="{FF2B5EF4-FFF2-40B4-BE49-F238E27FC236}">
                <a16:creationId xmlns:a16="http://schemas.microsoft.com/office/drawing/2014/main" id="{EF20EB04-319D-4013-B45A-5284D2CF3C01}"/>
              </a:ext>
            </a:extLst>
          </p:cNvPr>
          <p:cNvCxnSpPr/>
          <p:nvPr/>
        </p:nvCxnSpPr>
        <p:spPr>
          <a:xfrm rot="17993239">
            <a:off x="9880447" y="363190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6" name="直線接點 1555">
            <a:extLst>
              <a:ext uri="{FF2B5EF4-FFF2-40B4-BE49-F238E27FC236}">
                <a16:creationId xmlns:a16="http://schemas.microsoft.com/office/drawing/2014/main" id="{B34AAE62-6A68-4DE7-842A-CCE366E69D1F}"/>
              </a:ext>
            </a:extLst>
          </p:cNvPr>
          <p:cNvCxnSpPr/>
          <p:nvPr/>
        </p:nvCxnSpPr>
        <p:spPr>
          <a:xfrm rot="17993239">
            <a:off x="9927560" y="35499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7" name="直線接點 1556">
            <a:extLst>
              <a:ext uri="{FF2B5EF4-FFF2-40B4-BE49-F238E27FC236}">
                <a16:creationId xmlns:a16="http://schemas.microsoft.com/office/drawing/2014/main" id="{7031CB3E-3459-4C85-8A19-0698C82806AA}"/>
              </a:ext>
            </a:extLst>
          </p:cNvPr>
          <p:cNvCxnSpPr/>
          <p:nvPr/>
        </p:nvCxnSpPr>
        <p:spPr>
          <a:xfrm rot="17993239" flipV="1">
            <a:off x="9892185" y="357049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8" name="直線接點 1557">
            <a:extLst>
              <a:ext uri="{FF2B5EF4-FFF2-40B4-BE49-F238E27FC236}">
                <a16:creationId xmlns:a16="http://schemas.microsoft.com/office/drawing/2014/main" id="{F889207D-6B7D-49F0-9847-E7315CC83420}"/>
              </a:ext>
            </a:extLst>
          </p:cNvPr>
          <p:cNvCxnSpPr/>
          <p:nvPr/>
        </p:nvCxnSpPr>
        <p:spPr>
          <a:xfrm rot="17993239">
            <a:off x="9903964" y="355000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2" name="直線接點 1561">
            <a:extLst>
              <a:ext uri="{FF2B5EF4-FFF2-40B4-BE49-F238E27FC236}">
                <a16:creationId xmlns:a16="http://schemas.microsoft.com/office/drawing/2014/main" id="{08BED521-350F-463D-9486-A8C2F3C0A38A}"/>
              </a:ext>
            </a:extLst>
          </p:cNvPr>
          <p:cNvCxnSpPr/>
          <p:nvPr/>
        </p:nvCxnSpPr>
        <p:spPr>
          <a:xfrm rot="3593227">
            <a:off x="9951196" y="35498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3" name="直線接點 1562">
            <a:extLst>
              <a:ext uri="{FF2B5EF4-FFF2-40B4-BE49-F238E27FC236}">
                <a16:creationId xmlns:a16="http://schemas.microsoft.com/office/drawing/2014/main" id="{000D55D9-2948-4F95-9F58-6D95CAA5A1F8}"/>
              </a:ext>
            </a:extLst>
          </p:cNvPr>
          <p:cNvCxnSpPr/>
          <p:nvPr/>
        </p:nvCxnSpPr>
        <p:spPr>
          <a:xfrm rot="3593227">
            <a:off x="9998631" y="363167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4" name="直線接點 1563">
            <a:extLst>
              <a:ext uri="{FF2B5EF4-FFF2-40B4-BE49-F238E27FC236}">
                <a16:creationId xmlns:a16="http://schemas.microsoft.com/office/drawing/2014/main" id="{C5EB01F7-E07F-43E2-8E1D-BBAEEC0D8BC2}"/>
              </a:ext>
            </a:extLst>
          </p:cNvPr>
          <p:cNvCxnSpPr/>
          <p:nvPr/>
        </p:nvCxnSpPr>
        <p:spPr>
          <a:xfrm rot="3593227" flipV="1">
            <a:off x="9998510" y="354981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5" name="直線接點 1564">
            <a:extLst>
              <a:ext uri="{FF2B5EF4-FFF2-40B4-BE49-F238E27FC236}">
                <a16:creationId xmlns:a16="http://schemas.microsoft.com/office/drawing/2014/main" id="{84D6E545-79E8-407F-8F7C-BE30E50C2448}"/>
              </a:ext>
            </a:extLst>
          </p:cNvPr>
          <p:cNvCxnSpPr/>
          <p:nvPr/>
        </p:nvCxnSpPr>
        <p:spPr>
          <a:xfrm rot="3593227">
            <a:off x="10010369" y="357026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9" name="直線接點 1568">
            <a:extLst>
              <a:ext uri="{FF2B5EF4-FFF2-40B4-BE49-F238E27FC236}">
                <a16:creationId xmlns:a16="http://schemas.microsoft.com/office/drawing/2014/main" id="{830FFA48-321C-4C6D-A902-044228C4F445}"/>
              </a:ext>
            </a:extLst>
          </p:cNvPr>
          <p:cNvCxnSpPr/>
          <p:nvPr/>
        </p:nvCxnSpPr>
        <p:spPr>
          <a:xfrm rot="7193171">
            <a:off x="10140534" y="36723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0" name="直線接點 1569">
            <a:extLst>
              <a:ext uri="{FF2B5EF4-FFF2-40B4-BE49-F238E27FC236}">
                <a16:creationId xmlns:a16="http://schemas.microsoft.com/office/drawing/2014/main" id="{A2C6B01A-7DFC-499E-93AB-A8FC1045D381}"/>
              </a:ext>
            </a:extLst>
          </p:cNvPr>
          <p:cNvCxnSpPr/>
          <p:nvPr/>
        </p:nvCxnSpPr>
        <p:spPr>
          <a:xfrm rot="7193171">
            <a:off x="10093423" y="375430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1" name="直線接點 1570">
            <a:extLst>
              <a:ext uri="{FF2B5EF4-FFF2-40B4-BE49-F238E27FC236}">
                <a16:creationId xmlns:a16="http://schemas.microsoft.com/office/drawing/2014/main" id="{53DCCA50-60F0-433A-B954-473F8062582C}"/>
              </a:ext>
            </a:extLst>
          </p:cNvPr>
          <p:cNvCxnSpPr/>
          <p:nvPr/>
        </p:nvCxnSpPr>
        <p:spPr>
          <a:xfrm rot="7193171" flipV="1">
            <a:off x="10152433" y="369280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2" name="直線接點 1571">
            <a:extLst>
              <a:ext uri="{FF2B5EF4-FFF2-40B4-BE49-F238E27FC236}">
                <a16:creationId xmlns:a16="http://schemas.microsoft.com/office/drawing/2014/main" id="{3BF12AA6-B80D-444F-BD88-53F52A7679EC}"/>
              </a:ext>
            </a:extLst>
          </p:cNvPr>
          <p:cNvCxnSpPr/>
          <p:nvPr/>
        </p:nvCxnSpPr>
        <p:spPr>
          <a:xfrm rot="7193171">
            <a:off x="10140656" y="371329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6" name="直線接點 1575">
            <a:extLst>
              <a:ext uri="{FF2B5EF4-FFF2-40B4-BE49-F238E27FC236}">
                <a16:creationId xmlns:a16="http://schemas.microsoft.com/office/drawing/2014/main" id="{6F8B7F30-3515-453D-BAD9-C0BBD7505CB6}"/>
              </a:ext>
            </a:extLst>
          </p:cNvPr>
          <p:cNvCxnSpPr/>
          <p:nvPr/>
        </p:nvCxnSpPr>
        <p:spPr>
          <a:xfrm rot="7193171">
            <a:off x="9999200" y="391825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7" name="直線接點 1576">
            <a:extLst>
              <a:ext uri="{FF2B5EF4-FFF2-40B4-BE49-F238E27FC236}">
                <a16:creationId xmlns:a16="http://schemas.microsoft.com/office/drawing/2014/main" id="{C5D3DF9B-31DC-4632-8DB6-1E2EDF333B41}"/>
              </a:ext>
            </a:extLst>
          </p:cNvPr>
          <p:cNvCxnSpPr/>
          <p:nvPr/>
        </p:nvCxnSpPr>
        <p:spPr>
          <a:xfrm rot="7193171">
            <a:off x="9952089" y="400023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8" name="直線接點 1577">
            <a:extLst>
              <a:ext uri="{FF2B5EF4-FFF2-40B4-BE49-F238E27FC236}">
                <a16:creationId xmlns:a16="http://schemas.microsoft.com/office/drawing/2014/main" id="{7A62C7C4-0DAE-4A87-9403-016ED5C59A1E}"/>
              </a:ext>
            </a:extLst>
          </p:cNvPr>
          <p:cNvCxnSpPr/>
          <p:nvPr/>
        </p:nvCxnSpPr>
        <p:spPr>
          <a:xfrm rot="7193171" flipV="1">
            <a:off x="10011099" y="393872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9" name="直線接點 1578">
            <a:extLst>
              <a:ext uri="{FF2B5EF4-FFF2-40B4-BE49-F238E27FC236}">
                <a16:creationId xmlns:a16="http://schemas.microsoft.com/office/drawing/2014/main" id="{2FD13867-E68D-446B-AD47-5A7FD6105F85}"/>
              </a:ext>
            </a:extLst>
          </p:cNvPr>
          <p:cNvCxnSpPr/>
          <p:nvPr/>
        </p:nvCxnSpPr>
        <p:spPr>
          <a:xfrm rot="7193171">
            <a:off x="9999322" y="395922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3" name="直線接點 1582">
            <a:extLst>
              <a:ext uri="{FF2B5EF4-FFF2-40B4-BE49-F238E27FC236}">
                <a16:creationId xmlns:a16="http://schemas.microsoft.com/office/drawing/2014/main" id="{283F9EAA-6B3A-49CD-BA0E-75EE33E7E35E}"/>
              </a:ext>
            </a:extLst>
          </p:cNvPr>
          <p:cNvCxnSpPr/>
          <p:nvPr/>
        </p:nvCxnSpPr>
        <p:spPr>
          <a:xfrm rot="3593179">
            <a:off x="10093504" y="379524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4" name="直線接點 1583">
            <a:extLst>
              <a:ext uri="{FF2B5EF4-FFF2-40B4-BE49-F238E27FC236}">
                <a16:creationId xmlns:a16="http://schemas.microsoft.com/office/drawing/2014/main" id="{13FFC134-627D-40E2-B144-5A63CF3332E0}"/>
              </a:ext>
            </a:extLst>
          </p:cNvPr>
          <p:cNvCxnSpPr/>
          <p:nvPr/>
        </p:nvCxnSpPr>
        <p:spPr>
          <a:xfrm rot="3593179">
            <a:off x="10140940" y="387703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5" name="直線接點 1584">
            <a:extLst>
              <a:ext uri="{FF2B5EF4-FFF2-40B4-BE49-F238E27FC236}">
                <a16:creationId xmlns:a16="http://schemas.microsoft.com/office/drawing/2014/main" id="{0F97E364-FF69-4297-9B71-337903745A5E}"/>
              </a:ext>
            </a:extLst>
          </p:cNvPr>
          <p:cNvCxnSpPr/>
          <p:nvPr/>
        </p:nvCxnSpPr>
        <p:spPr>
          <a:xfrm rot="3593179" flipV="1">
            <a:off x="10140818" y="379517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6" name="直線接點 1585">
            <a:extLst>
              <a:ext uri="{FF2B5EF4-FFF2-40B4-BE49-F238E27FC236}">
                <a16:creationId xmlns:a16="http://schemas.microsoft.com/office/drawing/2014/main" id="{C03FE7C7-5C9E-4B51-9841-C20D37D62A34}"/>
              </a:ext>
            </a:extLst>
          </p:cNvPr>
          <p:cNvCxnSpPr/>
          <p:nvPr/>
        </p:nvCxnSpPr>
        <p:spPr>
          <a:xfrm rot="3593179">
            <a:off x="10152677" y="381562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0" name="直線接點 1589">
            <a:extLst>
              <a:ext uri="{FF2B5EF4-FFF2-40B4-BE49-F238E27FC236}">
                <a16:creationId xmlns:a16="http://schemas.microsoft.com/office/drawing/2014/main" id="{8017A112-8E6A-4CBF-8910-7DD764B5DF60}"/>
              </a:ext>
            </a:extLst>
          </p:cNvPr>
          <p:cNvCxnSpPr/>
          <p:nvPr/>
        </p:nvCxnSpPr>
        <p:spPr>
          <a:xfrm rot="10793187">
            <a:off x="10129162" y="389752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1" name="直線接點 1590">
            <a:extLst>
              <a:ext uri="{FF2B5EF4-FFF2-40B4-BE49-F238E27FC236}">
                <a16:creationId xmlns:a16="http://schemas.microsoft.com/office/drawing/2014/main" id="{F096CB07-28F6-4193-A196-932A3D3CE708}"/>
              </a:ext>
            </a:extLst>
          </p:cNvPr>
          <p:cNvCxnSpPr/>
          <p:nvPr/>
        </p:nvCxnSpPr>
        <p:spPr>
          <a:xfrm rot="10793187">
            <a:off x="10034615" y="389771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2" name="直線接點 1591">
            <a:extLst>
              <a:ext uri="{FF2B5EF4-FFF2-40B4-BE49-F238E27FC236}">
                <a16:creationId xmlns:a16="http://schemas.microsoft.com/office/drawing/2014/main" id="{355069E8-3920-4E3F-B036-BB54AE79903C}"/>
              </a:ext>
            </a:extLst>
          </p:cNvPr>
          <p:cNvCxnSpPr/>
          <p:nvPr/>
        </p:nvCxnSpPr>
        <p:spPr>
          <a:xfrm rot="10793187" flipV="1">
            <a:off x="10105566" y="389759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3" name="直線接點 1592">
            <a:extLst>
              <a:ext uri="{FF2B5EF4-FFF2-40B4-BE49-F238E27FC236}">
                <a16:creationId xmlns:a16="http://schemas.microsoft.com/office/drawing/2014/main" id="{9858DCC5-6982-4481-9056-F47A20B96E59}"/>
              </a:ext>
            </a:extLst>
          </p:cNvPr>
          <p:cNvCxnSpPr/>
          <p:nvPr/>
        </p:nvCxnSpPr>
        <p:spPr>
          <a:xfrm rot="10793187">
            <a:off x="10081929" y="389764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7" name="直線接點 1596">
            <a:extLst>
              <a:ext uri="{FF2B5EF4-FFF2-40B4-BE49-F238E27FC236}">
                <a16:creationId xmlns:a16="http://schemas.microsoft.com/office/drawing/2014/main" id="{4B16F641-F219-45F5-B235-AC0C2EED627D}"/>
              </a:ext>
            </a:extLst>
          </p:cNvPr>
          <p:cNvCxnSpPr/>
          <p:nvPr/>
        </p:nvCxnSpPr>
        <p:spPr>
          <a:xfrm rot="21593186">
            <a:off x="8896629" y="218047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8" name="直線接點 1597">
            <a:extLst>
              <a:ext uri="{FF2B5EF4-FFF2-40B4-BE49-F238E27FC236}">
                <a16:creationId xmlns:a16="http://schemas.microsoft.com/office/drawing/2014/main" id="{FB9755EF-D53B-421C-9F90-69FBA5B53687}"/>
              </a:ext>
            </a:extLst>
          </p:cNvPr>
          <p:cNvCxnSpPr/>
          <p:nvPr/>
        </p:nvCxnSpPr>
        <p:spPr>
          <a:xfrm rot="21593186">
            <a:off x="8991176" y="218028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9" name="直線接點 1598">
            <a:extLst>
              <a:ext uri="{FF2B5EF4-FFF2-40B4-BE49-F238E27FC236}">
                <a16:creationId xmlns:a16="http://schemas.microsoft.com/office/drawing/2014/main" id="{D1424133-2F0C-40E8-B8A3-C792382A5075}"/>
              </a:ext>
            </a:extLst>
          </p:cNvPr>
          <p:cNvCxnSpPr/>
          <p:nvPr/>
        </p:nvCxnSpPr>
        <p:spPr>
          <a:xfrm rot="21593186" flipV="1">
            <a:off x="8943862" y="213946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0" name="直線接點 1599">
            <a:extLst>
              <a:ext uri="{FF2B5EF4-FFF2-40B4-BE49-F238E27FC236}">
                <a16:creationId xmlns:a16="http://schemas.microsoft.com/office/drawing/2014/main" id="{92C8AFD4-A71C-441E-99EF-E44C6B5DB64D}"/>
              </a:ext>
            </a:extLst>
          </p:cNvPr>
          <p:cNvCxnSpPr/>
          <p:nvPr/>
        </p:nvCxnSpPr>
        <p:spPr>
          <a:xfrm rot="21593186">
            <a:off x="8967499" y="213941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4" name="直線接點 1603">
            <a:extLst>
              <a:ext uri="{FF2B5EF4-FFF2-40B4-BE49-F238E27FC236}">
                <a16:creationId xmlns:a16="http://schemas.microsoft.com/office/drawing/2014/main" id="{818148C3-0D63-417E-BC38-730049517B87}"/>
              </a:ext>
            </a:extLst>
          </p:cNvPr>
          <p:cNvCxnSpPr/>
          <p:nvPr/>
        </p:nvCxnSpPr>
        <p:spPr>
          <a:xfrm rot="21593186">
            <a:off x="9180272" y="217991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5" name="直線接點 1604">
            <a:extLst>
              <a:ext uri="{FF2B5EF4-FFF2-40B4-BE49-F238E27FC236}">
                <a16:creationId xmlns:a16="http://schemas.microsoft.com/office/drawing/2014/main" id="{5B3EB9C9-936A-4F99-A9B5-31AE97144DB9}"/>
              </a:ext>
            </a:extLst>
          </p:cNvPr>
          <p:cNvCxnSpPr/>
          <p:nvPr/>
        </p:nvCxnSpPr>
        <p:spPr>
          <a:xfrm rot="21593186">
            <a:off x="9274819" y="217972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6" name="直線接點 1605">
            <a:extLst>
              <a:ext uri="{FF2B5EF4-FFF2-40B4-BE49-F238E27FC236}">
                <a16:creationId xmlns:a16="http://schemas.microsoft.com/office/drawing/2014/main" id="{E51BB846-B74A-4E00-9E70-E5AD48938CE4}"/>
              </a:ext>
            </a:extLst>
          </p:cNvPr>
          <p:cNvCxnSpPr/>
          <p:nvPr/>
        </p:nvCxnSpPr>
        <p:spPr>
          <a:xfrm rot="21593186" flipV="1">
            <a:off x="9227505" y="213890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7" name="直線接點 1606">
            <a:extLst>
              <a:ext uri="{FF2B5EF4-FFF2-40B4-BE49-F238E27FC236}">
                <a16:creationId xmlns:a16="http://schemas.microsoft.com/office/drawing/2014/main" id="{A6A9F991-5BA1-4823-B1E7-DF0FA74DF7AF}"/>
              </a:ext>
            </a:extLst>
          </p:cNvPr>
          <p:cNvCxnSpPr/>
          <p:nvPr/>
        </p:nvCxnSpPr>
        <p:spPr>
          <a:xfrm rot="21593186">
            <a:off x="9251142" y="213885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1" name="直線接點 1610">
            <a:extLst>
              <a:ext uri="{FF2B5EF4-FFF2-40B4-BE49-F238E27FC236}">
                <a16:creationId xmlns:a16="http://schemas.microsoft.com/office/drawing/2014/main" id="{C5376358-47F4-4151-A666-4C4D950162F3}"/>
              </a:ext>
            </a:extLst>
          </p:cNvPr>
          <p:cNvCxnSpPr/>
          <p:nvPr/>
        </p:nvCxnSpPr>
        <p:spPr>
          <a:xfrm rot="17993246">
            <a:off x="9026591" y="215974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2" name="直線接點 1611">
            <a:extLst>
              <a:ext uri="{FF2B5EF4-FFF2-40B4-BE49-F238E27FC236}">
                <a16:creationId xmlns:a16="http://schemas.microsoft.com/office/drawing/2014/main" id="{97BC2302-593D-43C7-8D5A-869093076F43}"/>
              </a:ext>
            </a:extLst>
          </p:cNvPr>
          <p:cNvCxnSpPr/>
          <p:nvPr/>
        </p:nvCxnSpPr>
        <p:spPr>
          <a:xfrm rot="17993246">
            <a:off x="9073704" y="207777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3" name="直線接點 1612">
            <a:extLst>
              <a:ext uri="{FF2B5EF4-FFF2-40B4-BE49-F238E27FC236}">
                <a16:creationId xmlns:a16="http://schemas.microsoft.com/office/drawing/2014/main" id="{C8A66600-2142-4E9B-A50C-5690C1FD10B6}"/>
              </a:ext>
            </a:extLst>
          </p:cNvPr>
          <p:cNvCxnSpPr/>
          <p:nvPr/>
        </p:nvCxnSpPr>
        <p:spPr>
          <a:xfrm rot="17993246" flipV="1">
            <a:off x="9038329" y="209833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4" name="直線接點 1613">
            <a:extLst>
              <a:ext uri="{FF2B5EF4-FFF2-40B4-BE49-F238E27FC236}">
                <a16:creationId xmlns:a16="http://schemas.microsoft.com/office/drawing/2014/main" id="{1375A0AE-00C2-4686-9AD1-6B0967D22CAB}"/>
              </a:ext>
            </a:extLst>
          </p:cNvPr>
          <p:cNvCxnSpPr/>
          <p:nvPr/>
        </p:nvCxnSpPr>
        <p:spPr>
          <a:xfrm rot="17993246">
            <a:off x="9050108" y="207784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8" name="直線接點 1617">
            <a:extLst>
              <a:ext uri="{FF2B5EF4-FFF2-40B4-BE49-F238E27FC236}">
                <a16:creationId xmlns:a16="http://schemas.microsoft.com/office/drawing/2014/main" id="{C8016CE1-F049-43F5-BA9B-C693BDCB92D6}"/>
              </a:ext>
            </a:extLst>
          </p:cNvPr>
          <p:cNvCxnSpPr/>
          <p:nvPr/>
        </p:nvCxnSpPr>
        <p:spPr>
          <a:xfrm rot="3593218">
            <a:off x="9097341" y="20777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9" name="直線接點 1618">
            <a:extLst>
              <a:ext uri="{FF2B5EF4-FFF2-40B4-BE49-F238E27FC236}">
                <a16:creationId xmlns:a16="http://schemas.microsoft.com/office/drawing/2014/main" id="{78C82CDE-27FE-4E9D-80B0-786B1448AE8B}"/>
              </a:ext>
            </a:extLst>
          </p:cNvPr>
          <p:cNvCxnSpPr/>
          <p:nvPr/>
        </p:nvCxnSpPr>
        <p:spPr>
          <a:xfrm rot="3593218">
            <a:off x="9144776" y="215951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0" name="直線接點 1619">
            <a:extLst>
              <a:ext uri="{FF2B5EF4-FFF2-40B4-BE49-F238E27FC236}">
                <a16:creationId xmlns:a16="http://schemas.microsoft.com/office/drawing/2014/main" id="{D4C763A5-2CDB-479B-8830-0D5A75AF0D02}"/>
              </a:ext>
            </a:extLst>
          </p:cNvPr>
          <p:cNvCxnSpPr/>
          <p:nvPr/>
        </p:nvCxnSpPr>
        <p:spPr>
          <a:xfrm rot="3593218" flipV="1">
            <a:off x="9144655" y="207765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1" name="直線接點 1620">
            <a:extLst>
              <a:ext uri="{FF2B5EF4-FFF2-40B4-BE49-F238E27FC236}">
                <a16:creationId xmlns:a16="http://schemas.microsoft.com/office/drawing/2014/main" id="{ED1A24F8-33B8-44BF-B903-F6E7CA4E6BDD}"/>
              </a:ext>
            </a:extLst>
          </p:cNvPr>
          <p:cNvCxnSpPr/>
          <p:nvPr/>
        </p:nvCxnSpPr>
        <p:spPr>
          <a:xfrm rot="3593218">
            <a:off x="9156514" y="20981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5" name="直線接點 1624">
            <a:extLst>
              <a:ext uri="{FF2B5EF4-FFF2-40B4-BE49-F238E27FC236}">
                <a16:creationId xmlns:a16="http://schemas.microsoft.com/office/drawing/2014/main" id="{35CBC67C-EB1E-4FB2-8C64-BFF53F09C090}"/>
              </a:ext>
            </a:extLst>
          </p:cNvPr>
          <p:cNvCxnSpPr/>
          <p:nvPr/>
        </p:nvCxnSpPr>
        <p:spPr>
          <a:xfrm rot="21593186">
            <a:off x="9747558" y="21787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6" name="直線接點 1625">
            <a:extLst>
              <a:ext uri="{FF2B5EF4-FFF2-40B4-BE49-F238E27FC236}">
                <a16:creationId xmlns:a16="http://schemas.microsoft.com/office/drawing/2014/main" id="{C5B3A6AE-83A4-4B72-9E91-454800D255C7}"/>
              </a:ext>
            </a:extLst>
          </p:cNvPr>
          <p:cNvCxnSpPr/>
          <p:nvPr/>
        </p:nvCxnSpPr>
        <p:spPr>
          <a:xfrm rot="21593186">
            <a:off x="9842105" y="21785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7" name="直線接點 1626">
            <a:extLst>
              <a:ext uri="{FF2B5EF4-FFF2-40B4-BE49-F238E27FC236}">
                <a16:creationId xmlns:a16="http://schemas.microsoft.com/office/drawing/2014/main" id="{24725E88-C176-4A26-B0F4-37E3FC78F084}"/>
              </a:ext>
            </a:extLst>
          </p:cNvPr>
          <p:cNvCxnSpPr/>
          <p:nvPr/>
        </p:nvCxnSpPr>
        <p:spPr>
          <a:xfrm rot="21593186" flipV="1">
            <a:off x="9794791" y="213776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8" name="直線接點 1627">
            <a:extLst>
              <a:ext uri="{FF2B5EF4-FFF2-40B4-BE49-F238E27FC236}">
                <a16:creationId xmlns:a16="http://schemas.microsoft.com/office/drawing/2014/main" id="{E37136EB-3F5F-4B7A-9801-395C4EC9A04B}"/>
              </a:ext>
            </a:extLst>
          </p:cNvPr>
          <p:cNvCxnSpPr/>
          <p:nvPr/>
        </p:nvCxnSpPr>
        <p:spPr>
          <a:xfrm rot="21593186">
            <a:off x="9818428" y="213772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2" name="直線接點 1631">
            <a:extLst>
              <a:ext uri="{FF2B5EF4-FFF2-40B4-BE49-F238E27FC236}">
                <a16:creationId xmlns:a16="http://schemas.microsoft.com/office/drawing/2014/main" id="{A47EEEC8-BBB1-458B-9BF1-FD6CD16CFDC4}"/>
              </a:ext>
            </a:extLst>
          </p:cNvPr>
          <p:cNvCxnSpPr/>
          <p:nvPr/>
        </p:nvCxnSpPr>
        <p:spPr>
          <a:xfrm rot="21593186">
            <a:off x="10031201" y="217822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3" name="直線接點 1632">
            <a:extLst>
              <a:ext uri="{FF2B5EF4-FFF2-40B4-BE49-F238E27FC236}">
                <a16:creationId xmlns:a16="http://schemas.microsoft.com/office/drawing/2014/main" id="{007E89E8-30E2-4754-9172-BDF789290557}"/>
              </a:ext>
            </a:extLst>
          </p:cNvPr>
          <p:cNvCxnSpPr/>
          <p:nvPr/>
        </p:nvCxnSpPr>
        <p:spPr>
          <a:xfrm rot="21593186">
            <a:off x="10125748" y="217803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4" name="直線接點 1633">
            <a:extLst>
              <a:ext uri="{FF2B5EF4-FFF2-40B4-BE49-F238E27FC236}">
                <a16:creationId xmlns:a16="http://schemas.microsoft.com/office/drawing/2014/main" id="{B5D664E8-6D9D-44A0-AE62-5BBF220A40E0}"/>
              </a:ext>
            </a:extLst>
          </p:cNvPr>
          <p:cNvCxnSpPr/>
          <p:nvPr/>
        </p:nvCxnSpPr>
        <p:spPr>
          <a:xfrm rot="21593186" flipV="1">
            <a:off x="10078434" y="213721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5" name="直線接點 1634">
            <a:extLst>
              <a:ext uri="{FF2B5EF4-FFF2-40B4-BE49-F238E27FC236}">
                <a16:creationId xmlns:a16="http://schemas.microsoft.com/office/drawing/2014/main" id="{0895CCB5-1B8B-4E91-87A2-8206AA959B04}"/>
              </a:ext>
            </a:extLst>
          </p:cNvPr>
          <p:cNvCxnSpPr/>
          <p:nvPr/>
        </p:nvCxnSpPr>
        <p:spPr>
          <a:xfrm rot="21593186">
            <a:off x="10102071" y="213716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" name="直線接點 1638">
            <a:extLst>
              <a:ext uri="{FF2B5EF4-FFF2-40B4-BE49-F238E27FC236}">
                <a16:creationId xmlns:a16="http://schemas.microsoft.com/office/drawing/2014/main" id="{E2B512FF-1921-4704-8B47-D29E8A00DBAC}"/>
              </a:ext>
            </a:extLst>
          </p:cNvPr>
          <p:cNvCxnSpPr/>
          <p:nvPr/>
        </p:nvCxnSpPr>
        <p:spPr>
          <a:xfrm rot="17993246">
            <a:off x="9877520" y="215805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" name="直線接點 1639">
            <a:extLst>
              <a:ext uri="{FF2B5EF4-FFF2-40B4-BE49-F238E27FC236}">
                <a16:creationId xmlns:a16="http://schemas.microsoft.com/office/drawing/2014/main" id="{F1AE3A38-ACEB-4056-8F7E-25AC2BB4CA7F}"/>
              </a:ext>
            </a:extLst>
          </p:cNvPr>
          <p:cNvCxnSpPr/>
          <p:nvPr/>
        </p:nvCxnSpPr>
        <p:spPr>
          <a:xfrm rot="17993246">
            <a:off x="9924633" y="207607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1" name="直線接點 1640">
            <a:extLst>
              <a:ext uri="{FF2B5EF4-FFF2-40B4-BE49-F238E27FC236}">
                <a16:creationId xmlns:a16="http://schemas.microsoft.com/office/drawing/2014/main" id="{EFCED1B9-9D53-4ED1-B265-BDEC1089BC12}"/>
              </a:ext>
            </a:extLst>
          </p:cNvPr>
          <p:cNvCxnSpPr/>
          <p:nvPr/>
        </p:nvCxnSpPr>
        <p:spPr>
          <a:xfrm rot="17993246" flipV="1">
            <a:off x="9889258" y="209664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2" name="直線接點 1641">
            <a:extLst>
              <a:ext uri="{FF2B5EF4-FFF2-40B4-BE49-F238E27FC236}">
                <a16:creationId xmlns:a16="http://schemas.microsoft.com/office/drawing/2014/main" id="{1501BC31-1149-456A-B0B6-18E780DB972D}"/>
              </a:ext>
            </a:extLst>
          </p:cNvPr>
          <p:cNvCxnSpPr/>
          <p:nvPr/>
        </p:nvCxnSpPr>
        <p:spPr>
          <a:xfrm rot="17993246">
            <a:off x="9901037" y="207614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6" name="直線接點 1645">
            <a:extLst>
              <a:ext uri="{FF2B5EF4-FFF2-40B4-BE49-F238E27FC236}">
                <a16:creationId xmlns:a16="http://schemas.microsoft.com/office/drawing/2014/main" id="{DD2080FF-A84E-41AA-A2EB-7A9ABB340506}"/>
              </a:ext>
            </a:extLst>
          </p:cNvPr>
          <p:cNvCxnSpPr/>
          <p:nvPr/>
        </p:nvCxnSpPr>
        <p:spPr>
          <a:xfrm rot="3593218">
            <a:off x="9948271" y="207603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7" name="直線接點 1646">
            <a:extLst>
              <a:ext uri="{FF2B5EF4-FFF2-40B4-BE49-F238E27FC236}">
                <a16:creationId xmlns:a16="http://schemas.microsoft.com/office/drawing/2014/main" id="{E0AB2A22-2B70-4E5E-851E-3CB20CBD5354}"/>
              </a:ext>
            </a:extLst>
          </p:cNvPr>
          <p:cNvCxnSpPr/>
          <p:nvPr/>
        </p:nvCxnSpPr>
        <p:spPr>
          <a:xfrm rot="3593218">
            <a:off x="9995706" y="215782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8" name="直線接點 1647">
            <a:extLst>
              <a:ext uri="{FF2B5EF4-FFF2-40B4-BE49-F238E27FC236}">
                <a16:creationId xmlns:a16="http://schemas.microsoft.com/office/drawing/2014/main" id="{71D1EEB6-339D-439E-A1F8-FDA3E21E200B}"/>
              </a:ext>
            </a:extLst>
          </p:cNvPr>
          <p:cNvCxnSpPr/>
          <p:nvPr/>
        </p:nvCxnSpPr>
        <p:spPr>
          <a:xfrm rot="3593218" flipV="1">
            <a:off x="9995585" y="207596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9" name="直線接點 1648">
            <a:extLst>
              <a:ext uri="{FF2B5EF4-FFF2-40B4-BE49-F238E27FC236}">
                <a16:creationId xmlns:a16="http://schemas.microsoft.com/office/drawing/2014/main" id="{FF217DEE-71C1-43B9-B709-CBA7CA83334A}"/>
              </a:ext>
            </a:extLst>
          </p:cNvPr>
          <p:cNvCxnSpPr/>
          <p:nvPr/>
        </p:nvCxnSpPr>
        <p:spPr>
          <a:xfrm rot="3593218">
            <a:off x="10007444" y="209641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3" name="直線接點 1652">
            <a:extLst>
              <a:ext uri="{FF2B5EF4-FFF2-40B4-BE49-F238E27FC236}">
                <a16:creationId xmlns:a16="http://schemas.microsoft.com/office/drawing/2014/main" id="{36CB26C8-75A7-45E6-A85B-FFB403DB9FCC}"/>
              </a:ext>
            </a:extLst>
          </p:cNvPr>
          <p:cNvCxnSpPr/>
          <p:nvPr/>
        </p:nvCxnSpPr>
        <p:spPr>
          <a:xfrm rot="17993167">
            <a:off x="9310234" y="215918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4" name="直線接點 1653">
            <a:extLst>
              <a:ext uri="{FF2B5EF4-FFF2-40B4-BE49-F238E27FC236}">
                <a16:creationId xmlns:a16="http://schemas.microsoft.com/office/drawing/2014/main" id="{35268CCA-CB69-4A7A-AED0-950D04FA0862}"/>
              </a:ext>
            </a:extLst>
          </p:cNvPr>
          <p:cNvCxnSpPr/>
          <p:nvPr/>
        </p:nvCxnSpPr>
        <p:spPr>
          <a:xfrm rot="17993167">
            <a:off x="9357345" y="207720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5" name="直線接點 1654">
            <a:extLst>
              <a:ext uri="{FF2B5EF4-FFF2-40B4-BE49-F238E27FC236}">
                <a16:creationId xmlns:a16="http://schemas.microsoft.com/office/drawing/2014/main" id="{D56DC87B-FA32-4650-BDF5-3BBD1B7186DC}"/>
              </a:ext>
            </a:extLst>
          </p:cNvPr>
          <p:cNvCxnSpPr/>
          <p:nvPr/>
        </p:nvCxnSpPr>
        <p:spPr>
          <a:xfrm rot="17993167" flipV="1">
            <a:off x="9321972" y="209777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6" name="直線接點 1655">
            <a:extLst>
              <a:ext uri="{FF2B5EF4-FFF2-40B4-BE49-F238E27FC236}">
                <a16:creationId xmlns:a16="http://schemas.microsoft.com/office/drawing/2014/main" id="{EDA1D9EA-E3FE-4132-B64D-98877EFF8E6F}"/>
              </a:ext>
            </a:extLst>
          </p:cNvPr>
          <p:cNvCxnSpPr/>
          <p:nvPr/>
        </p:nvCxnSpPr>
        <p:spPr>
          <a:xfrm rot="17993167">
            <a:off x="9333749" y="207727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0" name="直線接點 1659">
            <a:extLst>
              <a:ext uri="{FF2B5EF4-FFF2-40B4-BE49-F238E27FC236}">
                <a16:creationId xmlns:a16="http://schemas.microsoft.com/office/drawing/2014/main" id="{2FAE3F28-3FB0-424B-BF08-9094AE5A6AA5}"/>
              </a:ext>
            </a:extLst>
          </p:cNvPr>
          <p:cNvCxnSpPr/>
          <p:nvPr/>
        </p:nvCxnSpPr>
        <p:spPr>
          <a:xfrm rot="17993167">
            <a:off x="9451568" y="191325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1" name="直線接點 1660">
            <a:extLst>
              <a:ext uri="{FF2B5EF4-FFF2-40B4-BE49-F238E27FC236}">
                <a16:creationId xmlns:a16="http://schemas.microsoft.com/office/drawing/2014/main" id="{A2CF9785-C7AE-4F4E-BB93-81EF2A95D97E}"/>
              </a:ext>
            </a:extLst>
          </p:cNvPr>
          <p:cNvCxnSpPr/>
          <p:nvPr/>
        </p:nvCxnSpPr>
        <p:spPr>
          <a:xfrm rot="17993167">
            <a:off x="9498679" y="183128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2" name="直線接點 1661">
            <a:extLst>
              <a:ext uri="{FF2B5EF4-FFF2-40B4-BE49-F238E27FC236}">
                <a16:creationId xmlns:a16="http://schemas.microsoft.com/office/drawing/2014/main" id="{2D774543-0400-4370-9F6D-20DE06D2E038}"/>
              </a:ext>
            </a:extLst>
          </p:cNvPr>
          <p:cNvCxnSpPr/>
          <p:nvPr/>
        </p:nvCxnSpPr>
        <p:spPr>
          <a:xfrm rot="17993167" flipV="1">
            <a:off x="9463306" y="18518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3" name="直線接點 1662">
            <a:extLst>
              <a:ext uri="{FF2B5EF4-FFF2-40B4-BE49-F238E27FC236}">
                <a16:creationId xmlns:a16="http://schemas.microsoft.com/office/drawing/2014/main" id="{0770D637-04F8-4A3E-B0C7-FCAE781AA987}"/>
              </a:ext>
            </a:extLst>
          </p:cNvPr>
          <p:cNvCxnSpPr/>
          <p:nvPr/>
        </p:nvCxnSpPr>
        <p:spPr>
          <a:xfrm rot="17993167">
            <a:off x="9475083" y="183135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7" name="直線接點 1666">
            <a:extLst>
              <a:ext uri="{FF2B5EF4-FFF2-40B4-BE49-F238E27FC236}">
                <a16:creationId xmlns:a16="http://schemas.microsoft.com/office/drawing/2014/main" id="{648939FD-9E23-4732-AE86-B72C3790BC9C}"/>
              </a:ext>
            </a:extLst>
          </p:cNvPr>
          <p:cNvCxnSpPr/>
          <p:nvPr/>
        </p:nvCxnSpPr>
        <p:spPr>
          <a:xfrm rot="14393157">
            <a:off x="9357265" y="203626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8" name="直線接點 1667">
            <a:extLst>
              <a:ext uri="{FF2B5EF4-FFF2-40B4-BE49-F238E27FC236}">
                <a16:creationId xmlns:a16="http://schemas.microsoft.com/office/drawing/2014/main" id="{60C22D45-8832-4F10-A855-33AEEFF95E70}"/>
              </a:ext>
            </a:extLst>
          </p:cNvPr>
          <p:cNvCxnSpPr/>
          <p:nvPr/>
        </p:nvCxnSpPr>
        <p:spPr>
          <a:xfrm rot="14393157">
            <a:off x="9309828" y="19544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9" name="直線接點 1668">
            <a:extLst>
              <a:ext uri="{FF2B5EF4-FFF2-40B4-BE49-F238E27FC236}">
                <a16:creationId xmlns:a16="http://schemas.microsoft.com/office/drawing/2014/main" id="{5FFC7849-E38D-4D01-B601-D64C07239F21}"/>
              </a:ext>
            </a:extLst>
          </p:cNvPr>
          <p:cNvCxnSpPr/>
          <p:nvPr/>
        </p:nvCxnSpPr>
        <p:spPr>
          <a:xfrm rot="14393157" flipV="1">
            <a:off x="9333587" y="199539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0" name="直線接點 1669">
            <a:extLst>
              <a:ext uri="{FF2B5EF4-FFF2-40B4-BE49-F238E27FC236}">
                <a16:creationId xmlns:a16="http://schemas.microsoft.com/office/drawing/2014/main" id="{3906A80A-EC1A-4D49-BB11-DB96B969A3A1}"/>
              </a:ext>
            </a:extLst>
          </p:cNvPr>
          <p:cNvCxnSpPr/>
          <p:nvPr/>
        </p:nvCxnSpPr>
        <p:spPr>
          <a:xfrm rot="14393157">
            <a:off x="9321728" y="197495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4" name="直線接點 1673">
            <a:extLst>
              <a:ext uri="{FF2B5EF4-FFF2-40B4-BE49-F238E27FC236}">
                <a16:creationId xmlns:a16="http://schemas.microsoft.com/office/drawing/2014/main" id="{CB050075-B14D-479A-BFF2-2A36D453CC2C}"/>
              </a:ext>
            </a:extLst>
          </p:cNvPr>
          <p:cNvCxnSpPr/>
          <p:nvPr/>
        </p:nvCxnSpPr>
        <p:spPr>
          <a:xfrm rot="21593186">
            <a:off x="9321605" y="19339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5" name="直線接點 1674">
            <a:extLst>
              <a:ext uri="{FF2B5EF4-FFF2-40B4-BE49-F238E27FC236}">
                <a16:creationId xmlns:a16="http://schemas.microsoft.com/office/drawing/2014/main" id="{4A4EE182-8BCC-4A13-874E-F7B734FD43B5}"/>
              </a:ext>
            </a:extLst>
          </p:cNvPr>
          <p:cNvCxnSpPr/>
          <p:nvPr/>
        </p:nvCxnSpPr>
        <p:spPr>
          <a:xfrm rot="21593186">
            <a:off x="9416152" y="193379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6" name="直線接點 1675">
            <a:extLst>
              <a:ext uri="{FF2B5EF4-FFF2-40B4-BE49-F238E27FC236}">
                <a16:creationId xmlns:a16="http://schemas.microsoft.com/office/drawing/2014/main" id="{0AAA8137-5C8E-4B89-A794-9E4A6B8B9974}"/>
              </a:ext>
            </a:extLst>
          </p:cNvPr>
          <p:cNvCxnSpPr/>
          <p:nvPr/>
        </p:nvCxnSpPr>
        <p:spPr>
          <a:xfrm rot="21593186" flipV="1">
            <a:off x="9368838" y="189297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7" name="直線接點 1676">
            <a:extLst>
              <a:ext uri="{FF2B5EF4-FFF2-40B4-BE49-F238E27FC236}">
                <a16:creationId xmlns:a16="http://schemas.microsoft.com/office/drawing/2014/main" id="{2CAFFE3A-C0A6-47F6-BBEE-C4D0D3842BE3}"/>
              </a:ext>
            </a:extLst>
          </p:cNvPr>
          <p:cNvCxnSpPr/>
          <p:nvPr/>
        </p:nvCxnSpPr>
        <p:spPr>
          <a:xfrm rot="21593186">
            <a:off x="9392475" y="189292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1" name="直線接點 1680">
            <a:extLst>
              <a:ext uri="{FF2B5EF4-FFF2-40B4-BE49-F238E27FC236}">
                <a16:creationId xmlns:a16="http://schemas.microsoft.com/office/drawing/2014/main" id="{B5803BBC-19CC-4F06-9D15-B88B840197A0}"/>
              </a:ext>
            </a:extLst>
          </p:cNvPr>
          <p:cNvCxnSpPr/>
          <p:nvPr/>
        </p:nvCxnSpPr>
        <p:spPr>
          <a:xfrm rot="3593163">
            <a:off x="9522314" y="18312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2" name="直線接點 1681">
            <a:extLst>
              <a:ext uri="{FF2B5EF4-FFF2-40B4-BE49-F238E27FC236}">
                <a16:creationId xmlns:a16="http://schemas.microsoft.com/office/drawing/2014/main" id="{F260DC70-BC20-4CFD-8D04-F465899AB616}"/>
              </a:ext>
            </a:extLst>
          </p:cNvPr>
          <p:cNvCxnSpPr/>
          <p:nvPr/>
        </p:nvCxnSpPr>
        <p:spPr>
          <a:xfrm rot="3593163">
            <a:off x="9569751" y="19130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3" name="直線接點 1682">
            <a:extLst>
              <a:ext uri="{FF2B5EF4-FFF2-40B4-BE49-F238E27FC236}">
                <a16:creationId xmlns:a16="http://schemas.microsoft.com/office/drawing/2014/main" id="{977FA228-9DE7-479C-B357-FDFA01FF9E23}"/>
              </a:ext>
            </a:extLst>
          </p:cNvPr>
          <p:cNvCxnSpPr/>
          <p:nvPr/>
        </p:nvCxnSpPr>
        <p:spPr>
          <a:xfrm rot="3593163" flipV="1">
            <a:off x="9569629" y="183116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4" name="直線接點 1683">
            <a:extLst>
              <a:ext uri="{FF2B5EF4-FFF2-40B4-BE49-F238E27FC236}">
                <a16:creationId xmlns:a16="http://schemas.microsoft.com/office/drawing/2014/main" id="{0A3CD4D7-889D-4C9A-B3BD-AC2B52FE4FEF}"/>
              </a:ext>
            </a:extLst>
          </p:cNvPr>
          <p:cNvCxnSpPr/>
          <p:nvPr/>
        </p:nvCxnSpPr>
        <p:spPr>
          <a:xfrm rot="3593163">
            <a:off x="9581488" y="185161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8" name="直線接點 1687">
            <a:extLst>
              <a:ext uri="{FF2B5EF4-FFF2-40B4-BE49-F238E27FC236}">
                <a16:creationId xmlns:a16="http://schemas.microsoft.com/office/drawing/2014/main" id="{CE1127D9-D867-4347-ADFD-C625A904F02D}"/>
              </a:ext>
            </a:extLst>
          </p:cNvPr>
          <p:cNvCxnSpPr/>
          <p:nvPr/>
        </p:nvCxnSpPr>
        <p:spPr>
          <a:xfrm rot="3593163">
            <a:off x="9664624" y="207659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9" name="直線接點 1688">
            <a:extLst>
              <a:ext uri="{FF2B5EF4-FFF2-40B4-BE49-F238E27FC236}">
                <a16:creationId xmlns:a16="http://schemas.microsoft.com/office/drawing/2014/main" id="{0ADCE38B-F34C-45EE-821D-572467D5FE90}"/>
              </a:ext>
            </a:extLst>
          </p:cNvPr>
          <p:cNvCxnSpPr/>
          <p:nvPr/>
        </p:nvCxnSpPr>
        <p:spPr>
          <a:xfrm rot="3593163">
            <a:off x="9712061" y="215838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0" name="直線接點 1689">
            <a:extLst>
              <a:ext uri="{FF2B5EF4-FFF2-40B4-BE49-F238E27FC236}">
                <a16:creationId xmlns:a16="http://schemas.microsoft.com/office/drawing/2014/main" id="{B782B175-FF8E-4FFC-8D11-7D2791740A41}"/>
              </a:ext>
            </a:extLst>
          </p:cNvPr>
          <p:cNvCxnSpPr/>
          <p:nvPr/>
        </p:nvCxnSpPr>
        <p:spPr>
          <a:xfrm rot="3593163" flipV="1">
            <a:off x="9711939" y="207652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1" name="直線接點 1690">
            <a:extLst>
              <a:ext uri="{FF2B5EF4-FFF2-40B4-BE49-F238E27FC236}">
                <a16:creationId xmlns:a16="http://schemas.microsoft.com/office/drawing/2014/main" id="{1E391CE5-27CD-4673-AF16-A00AF264879B}"/>
              </a:ext>
            </a:extLst>
          </p:cNvPr>
          <p:cNvCxnSpPr/>
          <p:nvPr/>
        </p:nvCxnSpPr>
        <p:spPr>
          <a:xfrm rot="3593163">
            <a:off x="9723798" y="209697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5" name="直線接點 1694">
            <a:extLst>
              <a:ext uri="{FF2B5EF4-FFF2-40B4-BE49-F238E27FC236}">
                <a16:creationId xmlns:a16="http://schemas.microsoft.com/office/drawing/2014/main" id="{7A1BC5F1-EAB8-4571-93F8-51C7C000C5FA}"/>
              </a:ext>
            </a:extLst>
          </p:cNvPr>
          <p:cNvCxnSpPr/>
          <p:nvPr/>
        </p:nvCxnSpPr>
        <p:spPr>
          <a:xfrm rot="21593186">
            <a:off x="9605248" y="19334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6" name="直線接點 1695">
            <a:extLst>
              <a:ext uri="{FF2B5EF4-FFF2-40B4-BE49-F238E27FC236}">
                <a16:creationId xmlns:a16="http://schemas.microsoft.com/office/drawing/2014/main" id="{3AD5B882-A18C-4F63-9CE9-643E2C86E547}"/>
              </a:ext>
            </a:extLst>
          </p:cNvPr>
          <p:cNvCxnSpPr/>
          <p:nvPr/>
        </p:nvCxnSpPr>
        <p:spPr>
          <a:xfrm rot="21593186">
            <a:off x="9699795" y="193323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7" name="直線接點 1696">
            <a:extLst>
              <a:ext uri="{FF2B5EF4-FFF2-40B4-BE49-F238E27FC236}">
                <a16:creationId xmlns:a16="http://schemas.microsoft.com/office/drawing/2014/main" id="{C6207B1D-6B89-459D-B589-CE47E52171D4}"/>
              </a:ext>
            </a:extLst>
          </p:cNvPr>
          <p:cNvCxnSpPr/>
          <p:nvPr/>
        </p:nvCxnSpPr>
        <p:spPr>
          <a:xfrm rot="21593186" flipV="1">
            <a:off x="9652481" y="189241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8" name="直線接點 1697">
            <a:extLst>
              <a:ext uri="{FF2B5EF4-FFF2-40B4-BE49-F238E27FC236}">
                <a16:creationId xmlns:a16="http://schemas.microsoft.com/office/drawing/2014/main" id="{627BC64D-399E-4032-8321-56882C4C638B}"/>
              </a:ext>
            </a:extLst>
          </p:cNvPr>
          <p:cNvCxnSpPr/>
          <p:nvPr/>
        </p:nvCxnSpPr>
        <p:spPr>
          <a:xfrm rot="21593186">
            <a:off x="9676118" y="189236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2" name="直線接點 1701">
            <a:extLst>
              <a:ext uri="{FF2B5EF4-FFF2-40B4-BE49-F238E27FC236}">
                <a16:creationId xmlns:a16="http://schemas.microsoft.com/office/drawing/2014/main" id="{A637F3EC-EF0B-49A9-A72E-8960DCB8BB1E}"/>
              </a:ext>
            </a:extLst>
          </p:cNvPr>
          <p:cNvCxnSpPr/>
          <p:nvPr/>
        </p:nvCxnSpPr>
        <p:spPr>
          <a:xfrm rot="7193156">
            <a:off x="9711654" y="195368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3" name="直線接點 1702">
            <a:extLst>
              <a:ext uri="{FF2B5EF4-FFF2-40B4-BE49-F238E27FC236}">
                <a16:creationId xmlns:a16="http://schemas.microsoft.com/office/drawing/2014/main" id="{42D8AF63-5C98-412B-8C84-233E0639F442}"/>
              </a:ext>
            </a:extLst>
          </p:cNvPr>
          <p:cNvCxnSpPr/>
          <p:nvPr/>
        </p:nvCxnSpPr>
        <p:spPr>
          <a:xfrm rot="7193156">
            <a:off x="9664543" y="203565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4" name="直線接點 1703">
            <a:extLst>
              <a:ext uri="{FF2B5EF4-FFF2-40B4-BE49-F238E27FC236}">
                <a16:creationId xmlns:a16="http://schemas.microsoft.com/office/drawing/2014/main" id="{BA6E6B85-3529-4B48-9474-A1F5C9BEE071}"/>
              </a:ext>
            </a:extLst>
          </p:cNvPr>
          <p:cNvCxnSpPr/>
          <p:nvPr/>
        </p:nvCxnSpPr>
        <p:spPr>
          <a:xfrm rot="7193156" flipV="1">
            <a:off x="9723553" y="197415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5" name="直線接點 1704">
            <a:extLst>
              <a:ext uri="{FF2B5EF4-FFF2-40B4-BE49-F238E27FC236}">
                <a16:creationId xmlns:a16="http://schemas.microsoft.com/office/drawing/2014/main" id="{D613E6E7-5891-4D2D-B8F6-58C74E718996}"/>
              </a:ext>
            </a:extLst>
          </p:cNvPr>
          <p:cNvCxnSpPr/>
          <p:nvPr/>
        </p:nvCxnSpPr>
        <p:spPr>
          <a:xfrm rot="7193156">
            <a:off x="9711776" y="199464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9" name="直線接點 1708">
            <a:extLst>
              <a:ext uri="{FF2B5EF4-FFF2-40B4-BE49-F238E27FC236}">
                <a16:creationId xmlns:a16="http://schemas.microsoft.com/office/drawing/2014/main" id="{75978585-4F5B-43DC-AD5D-90E45A79B773}"/>
              </a:ext>
            </a:extLst>
          </p:cNvPr>
          <p:cNvCxnSpPr/>
          <p:nvPr/>
        </p:nvCxnSpPr>
        <p:spPr>
          <a:xfrm rot="7193171">
            <a:off x="10137608" y="21984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0" name="直線接點 1709">
            <a:extLst>
              <a:ext uri="{FF2B5EF4-FFF2-40B4-BE49-F238E27FC236}">
                <a16:creationId xmlns:a16="http://schemas.microsoft.com/office/drawing/2014/main" id="{7F9D8164-765C-4CF6-AD0E-35DE9821FF88}"/>
              </a:ext>
            </a:extLst>
          </p:cNvPr>
          <p:cNvCxnSpPr/>
          <p:nvPr/>
        </p:nvCxnSpPr>
        <p:spPr>
          <a:xfrm rot="7193171">
            <a:off x="10090497" y="228045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1" name="直線接點 1710">
            <a:extLst>
              <a:ext uri="{FF2B5EF4-FFF2-40B4-BE49-F238E27FC236}">
                <a16:creationId xmlns:a16="http://schemas.microsoft.com/office/drawing/2014/main" id="{49F7993C-3805-40BE-B378-8320B944AD2A}"/>
              </a:ext>
            </a:extLst>
          </p:cNvPr>
          <p:cNvCxnSpPr/>
          <p:nvPr/>
        </p:nvCxnSpPr>
        <p:spPr>
          <a:xfrm rot="7193171" flipV="1">
            <a:off x="10149507" y="221895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2" name="直線接點 1711">
            <a:extLst>
              <a:ext uri="{FF2B5EF4-FFF2-40B4-BE49-F238E27FC236}">
                <a16:creationId xmlns:a16="http://schemas.microsoft.com/office/drawing/2014/main" id="{5872B5A6-3120-48FF-804F-B1F318580503}"/>
              </a:ext>
            </a:extLst>
          </p:cNvPr>
          <p:cNvCxnSpPr/>
          <p:nvPr/>
        </p:nvCxnSpPr>
        <p:spPr>
          <a:xfrm rot="7193171">
            <a:off x="10137730" y="223944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6" name="直線接點 1715">
            <a:extLst>
              <a:ext uri="{FF2B5EF4-FFF2-40B4-BE49-F238E27FC236}">
                <a16:creationId xmlns:a16="http://schemas.microsoft.com/office/drawing/2014/main" id="{C34F19AB-6CEB-40AA-BFDC-F299753D79F2}"/>
              </a:ext>
            </a:extLst>
          </p:cNvPr>
          <p:cNvCxnSpPr/>
          <p:nvPr/>
        </p:nvCxnSpPr>
        <p:spPr>
          <a:xfrm rot="7193171">
            <a:off x="9996274" y="244440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7" name="直線接點 1716">
            <a:extLst>
              <a:ext uri="{FF2B5EF4-FFF2-40B4-BE49-F238E27FC236}">
                <a16:creationId xmlns:a16="http://schemas.microsoft.com/office/drawing/2014/main" id="{DF61B1EC-63FD-435C-9255-2317704CFB03}"/>
              </a:ext>
            </a:extLst>
          </p:cNvPr>
          <p:cNvCxnSpPr/>
          <p:nvPr/>
        </p:nvCxnSpPr>
        <p:spPr>
          <a:xfrm rot="7193171">
            <a:off x="9949163" y="252637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8" name="直線接點 1717">
            <a:extLst>
              <a:ext uri="{FF2B5EF4-FFF2-40B4-BE49-F238E27FC236}">
                <a16:creationId xmlns:a16="http://schemas.microsoft.com/office/drawing/2014/main" id="{3D8A18BD-AF2C-4525-B501-2DDFAB5A3FE5}"/>
              </a:ext>
            </a:extLst>
          </p:cNvPr>
          <p:cNvCxnSpPr/>
          <p:nvPr/>
        </p:nvCxnSpPr>
        <p:spPr>
          <a:xfrm rot="7193171" flipV="1">
            <a:off x="10008173" y="246487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" name="直線接點 1718">
            <a:extLst>
              <a:ext uri="{FF2B5EF4-FFF2-40B4-BE49-F238E27FC236}">
                <a16:creationId xmlns:a16="http://schemas.microsoft.com/office/drawing/2014/main" id="{CD4F163F-E777-4BB1-A4C5-A11D06F4ADA9}"/>
              </a:ext>
            </a:extLst>
          </p:cNvPr>
          <p:cNvCxnSpPr/>
          <p:nvPr/>
        </p:nvCxnSpPr>
        <p:spPr>
          <a:xfrm rot="7193171">
            <a:off x="9996396" y="248536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3" name="直線接點 1722">
            <a:extLst>
              <a:ext uri="{FF2B5EF4-FFF2-40B4-BE49-F238E27FC236}">
                <a16:creationId xmlns:a16="http://schemas.microsoft.com/office/drawing/2014/main" id="{6CF48C45-6D34-437A-AE44-12EC2DB0D950}"/>
              </a:ext>
            </a:extLst>
          </p:cNvPr>
          <p:cNvCxnSpPr/>
          <p:nvPr/>
        </p:nvCxnSpPr>
        <p:spPr>
          <a:xfrm rot="3593196">
            <a:off x="10090578" y="232139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4" name="直線接點 1723">
            <a:extLst>
              <a:ext uri="{FF2B5EF4-FFF2-40B4-BE49-F238E27FC236}">
                <a16:creationId xmlns:a16="http://schemas.microsoft.com/office/drawing/2014/main" id="{1A18B80D-4B60-424A-8020-A7C12AAD70AB}"/>
              </a:ext>
            </a:extLst>
          </p:cNvPr>
          <p:cNvCxnSpPr/>
          <p:nvPr/>
        </p:nvCxnSpPr>
        <p:spPr>
          <a:xfrm rot="3593196">
            <a:off x="10138014" y="240318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5" name="直線接點 1724">
            <a:extLst>
              <a:ext uri="{FF2B5EF4-FFF2-40B4-BE49-F238E27FC236}">
                <a16:creationId xmlns:a16="http://schemas.microsoft.com/office/drawing/2014/main" id="{19285979-E0A7-4389-98CE-D9BFD39A5907}"/>
              </a:ext>
            </a:extLst>
          </p:cNvPr>
          <p:cNvCxnSpPr/>
          <p:nvPr/>
        </p:nvCxnSpPr>
        <p:spPr>
          <a:xfrm rot="3593196" flipV="1">
            <a:off x="10137892" y="232132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6" name="直線接點 1725">
            <a:extLst>
              <a:ext uri="{FF2B5EF4-FFF2-40B4-BE49-F238E27FC236}">
                <a16:creationId xmlns:a16="http://schemas.microsoft.com/office/drawing/2014/main" id="{9C40962C-15B6-4160-9D8F-40F80528DBF2}"/>
              </a:ext>
            </a:extLst>
          </p:cNvPr>
          <p:cNvCxnSpPr/>
          <p:nvPr/>
        </p:nvCxnSpPr>
        <p:spPr>
          <a:xfrm rot="3593196">
            <a:off x="10149751" y="234177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0" name="直線接點 1729">
            <a:extLst>
              <a:ext uri="{FF2B5EF4-FFF2-40B4-BE49-F238E27FC236}">
                <a16:creationId xmlns:a16="http://schemas.microsoft.com/office/drawing/2014/main" id="{5F7ABFFA-B852-4D5B-AAE8-6490AA4D5F44}"/>
              </a:ext>
            </a:extLst>
          </p:cNvPr>
          <p:cNvCxnSpPr/>
          <p:nvPr/>
        </p:nvCxnSpPr>
        <p:spPr>
          <a:xfrm rot="10793187">
            <a:off x="10126235" y="242367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1" name="直線接點 1730">
            <a:extLst>
              <a:ext uri="{FF2B5EF4-FFF2-40B4-BE49-F238E27FC236}">
                <a16:creationId xmlns:a16="http://schemas.microsoft.com/office/drawing/2014/main" id="{AF0DAF0D-0D30-43A5-8A34-DA3B502998EF}"/>
              </a:ext>
            </a:extLst>
          </p:cNvPr>
          <p:cNvCxnSpPr/>
          <p:nvPr/>
        </p:nvCxnSpPr>
        <p:spPr>
          <a:xfrm rot="10793187">
            <a:off x="10031688" y="242386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2" name="直線接點 1731">
            <a:extLst>
              <a:ext uri="{FF2B5EF4-FFF2-40B4-BE49-F238E27FC236}">
                <a16:creationId xmlns:a16="http://schemas.microsoft.com/office/drawing/2014/main" id="{8F79723F-F01C-4798-83F4-5A59A0616BE9}"/>
              </a:ext>
            </a:extLst>
          </p:cNvPr>
          <p:cNvCxnSpPr/>
          <p:nvPr/>
        </p:nvCxnSpPr>
        <p:spPr>
          <a:xfrm rot="10793187" flipV="1">
            <a:off x="10102639" y="242374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3" name="直線接點 1732">
            <a:extLst>
              <a:ext uri="{FF2B5EF4-FFF2-40B4-BE49-F238E27FC236}">
                <a16:creationId xmlns:a16="http://schemas.microsoft.com/office/drawing/2014/main" id="{B9D610FE-A602-496E-AD1A-024EE47DB163}"/>
              </a:ext>
            </a:extLst>
          </p:cNvPr>
          <p:cNvCxnSpPr/>
          <p:nvPr/>
        </p:nvCxnSpPr>
        <p:spPr>
          <a:xfrm rot="10793187">
            <a:off x="10079002" y="242379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7" name="直線接點 1736">
            <a:extLst>
              <a:ext uri="{FF2B5EF4-FFF2-40B4-BE49-F238E27FC236}">
                <a16:creationId xmlns:a16="http://schemas.microsoft.com/office/drawing/2014/main" id="{C746E27A-A20D-4CFA-8169-D8E3C04B2207}"/>
              </a:ext>
            </a:extLst>
          </p:cNvPr>
          <p:cNvCxnSpPr/>
          <p:nvPr/>
        </p:nvCxnSpPr>
        <p:spPr>
          <a:xfrm rot="7193171">
            <a:off x="9713606" y="293625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8" name="直線接點 1737">
            <a:extLst>
              <a:ext uri="{FF2B5EF4-FFF2-40B4-BE49-F238E27FC236}">
                <a16:creationId xmlns:a16="http://schemas.microsoft.com/office/drawing/2014/main" id="{F6A8F374-1824-464F-9B61-CF1B7D3A52E2}"/>
              </a:ext>
            </a:extLst>
          </p:cNvPr>
          <p:cNvCxnSpPr/>
          <p:nvPr/>
        </p:nvCxnSpPr>
        <p:spPr>
          <a:xfrm rot="7193171">
            <a:off x="9666495" y="301822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9" name="直線接點 1738">
            <a:extLst>
              <a:ext uri="{FF2B5EF4-FFF2-40B4-BE49-F238E27FC236}">
                <a16:creationId xmlns:a16="http://schemas.microsoft.com/office/drawing/2014/main" id="{A8BFF8AA-11E3-43B4-BB02-41D44F344170}"/>
              </a:ext>
            </a:extLst>
          </p:cNvPr>
          <p:cNvCxnSpPr/>
          <p:nvPr/>
        </p:nvCxnSpPr>
        <p:spPr>
          <a:xfrm rot="7193171" flipV="1">
            <a:off x="9725505" y="295672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0" name="直線接點 1739">
            <a:extLst>
              <a:ext uri="{FF2B5EF4-FFF2-40B4-BE49-F238E27FC236}">
                <a16:creationId xmlns:a16="http://schemas.microsoft.com/office/drawing/2014/main" id="{A07C774A-AE01-4F2F-922C-A7B194F561FA}"/>
              </a:ext>
            </a:extLst>
          </p:cNvPr>
          <p:cNvCxnSpPr/>
          <p:nvPr/>
        </p:nvCxnSpPr>
        <p:spPr>
          <a:xfrm rot="7193171">
            <a:off x="9713728" y="297721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4" name="直線接點 1743">
            <a:extLst>
              <a:ext uri="{FF2B5EF4-FFF2-40B4-BE49-F238E27FC236}">
                <a16:creationId xmlns:a16="http://schemas.microsoft.com/office/drawing/2014/main" id="{2726BA94-74CC-4AD3-865C-FD2D2EF1683F}"/>
              </a:ext>
            </a:extLst>
          </p:cNvPr>
          <p:cNvCxnSpPr/>
          <p:nvPr/>
        </p:nvCxnSpPr>
        <p:spPr>
          <a:xfrm rot="7193171">
            <a:off x="9572272" y="318217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5" name="直線接點 1744">
            <a:extLst>
              <a:ext uri="{FF2B5EF4-FFF2-40B4-BE49-F238E27FC236}">
                <a16:creationId xmlns:a16="http://schemas.microsoft.com/office/drawing/2014/main" id="{3063B871-478E-4F3A-AF8E-A1000204AFAA}"/>
              </a:ext>
            </a:extLst>
          </p:cNvPr>
          <p:cNvCxnSpPr/>
          <p:nvPr/>
        </p:nvCxnSpPr>
        <p:spPr>
          <a:xfrm rot="7193171">
            <a:off x="9525161" y="326414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6" name="直線接點 1745">
            <a:extLst>
              <a:ext uri="{FF2B5EF4-FFF2-40B4-BE49-F238E27FC236}">
                <a16:creationId xmlns:a16="http://schemas.microsoft.com/office/drawing/2014/main" id="{9FFF9BF2-FDB8-40E3-A36B-E87002B44EAF}"/>
              </a:ext>
            </a:extLst>
          </p:cNvPr>
          <p:cNvCxnSpPr/>
          <p:nvPr/>
        </p:nvCxnSpPr>
        <p:spPr>
          <a:xfrm rot="7193171" flipV="1">
            <a:off x="9584171" y="320264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7" name="直線接點 1746">
            <a:extLst>
              <a:ext uri="{FF2B5EF4-FFF2-40B4-BE49-F238E27FC236}">
                <a16:creationId xmlns:a16="http://schemas.microsoft.com/office/drawing/2014/main" id="{B8587B0F-CC34-4A29-A255-F9D7E0584362}"/>
              </a:ext>
            </a:extLst>
          </p:cNvPr>
          <p:cNvCxnSpPr/>
          <p:nvPr/>
        </p:nvCxnSpPr>
        <p:spPr>
          <a:xfrm rot="7193171">
            <a:off x="9572394" y="322313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1" name="直線接點 1750">
            <a:extLst>
              <a:ext uri="{FF2B5EF4-FFF2-40B4-BE49-F238E27FC236}">
                <a16:creationId xmlns:a16="http://schemas.microsoft.com/office/drawing/2014/main" id="{BB56786A-25E3-448B-8F9F-48BBFB51E99D}"/>
              </a:ext>
            </a:extLst>
          </p:cNvPr>
          <p:cNvCxnSpPr/>
          <p:nvPr/>
        </p:nvCxnSpPr>
        <p:spPr>
          <a:xfrm rot="3593196">
            <a:off x="9666576" y="305916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2" name="直線接點 1751">
            <a:extLst>
              <a:ext uri="{FF2B5EF4-FFF2-40B4-BE49-F238E27FC236}">
                <a16:creationId xmlns:a16="http://schemas.microsoft.com/office/drawing/2014/main" id="{F0CCD959-7000-4F14-A859-6409EBFCC9B4}"/>
              </a:ext>
            </a:extLst>
          </p:cNvPr>
          <p:cNvCxnSpPr/>
          <p:nvPr/>
        </p:nvCxnSpPr>
        <p:spPr>
          <a:xfrm rot="3593196">
            <a:off x="9714012" y="314095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3" name="直線接點 1752">
            <a:extLst>
              <a:ext uri="{FF2B5EF4-FFF2-40B4-BE49-F238E27FC236}">
                <a16:creationId xmlns:a16="http://schemas.microsoft.com/office/drawing/2014/main" id="{8B91ED88-6251-4C96-B1AE-3AC6F96922DC}"/>
              </a:ext>
            </a:extLst>
          </p:cNvPr>
          <p:cNvCxnSpPr/>
          <p:nvPr/>
        </p:nvCxnSpPr>
        <p:spPr>
          <a:xfrm rot="3593196" flipV="1">
            <a:off x="9713890" y="305909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4" name="直線接點 1753">
            <a:extLst>
              <a:ext uri="{FF2B5EF4-FFF2-40B4-BE49-F238E27FC236}">
                <a16:creationId xmlns:a16="http://schemas.microsoft.com/office/drawing/2014/main" id="{93494F97-5DC5-4B4E-AFF8-C3840C891721}"/>
              </a:ext>
            </a:extLst>
          </p:cNvPr>
          <p:cNvCxnSpPr/>
          <p:nvPr/>
        </p:nvCxnSpPr>
        <p:spPr>
          <a:xfrm rot="3593196">
            <a:off x="9725749" y="307954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8" name="直線接點 1757">
            <a:extLst>
              <a:ext uri="{FF2B5EF4-FFF2-40B4-BE49-F238E27FC236}">
                <a16:creationId xmlns:a16="http://schemas.microsoft.com/office/drawing/2014/main" id="{09451DB4-B49B-468E-8FA5-FC686348A8D8}"/>
              </a:ext>
            </a:extLst>
          </p:cNvPr>
          <p:cNvCxnSpPr/>
          <p:nvPr/>
        </p:nvCxnSpPr>
        <p:spPr>
          <a:xfrm rot="10793187">
            <a:off x="9702234" y="316144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9" name="直線接點 1758">
            <a:extLst>
              <a:ext uri="{FF2B5EF4-FFF2-40B4-BE49-F238E27FC236}">
                <a16:creationId xmlns:a16="http://schemas.microsoft.com/office/drawing/2014/main" id="{C36C791E-3F2E-4566-BA0B-E74E4910D030}"/>
              </a:ext>
            </a:extLst>
          </p:cNvPr>
          <p:cNvCxnSpPr/>
          <p:nvPr/>
        </p:nvCxnSpPr>
        <p:spPr>
          <a:xfrm rot="10793187">
            <a:off x="9607687" y="316163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0" name="直線接點 1759">
            <a:extLst>
              <a:ext uri="{FF2B5EF4-FFF2-40B4-BE49-F238E27FC236}">
                <a16:creationId xmlns:a16="http://schemas.microsoft.com/office/drawing/2014/main" id="{4AFA647E-651F-4533-BC0E-FB75487372D4}"/>
              </a:ext>
            </a:extLst>
          </p:cNvPr>
          <p:cNvCxnSpPr/>
          <p:nvPr/>
        </p:nvCxnSpPr>
        <p:spPr>
          <a:xfrm rot="10793187" flipV="1">
            <a:off x="9678638" y="316151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1" name="直線接點 1760">
            <a:extLst>
              <a:ext uri="{FF2B5EF4-FFF2-40B4-BE49-F238E27FC236}">
                <a16:creationId xmlns:a16="http://schemas.microsoft.com/office/drawing/2014/main" id="{3853C372-8309-453C-A953-28307B302795}"/>
              </a:ext>
            </a:extLst>
          </p:cNvPr>
          <p:cNvCxnSpPr/>
          <p:nvPr/>
        </p:nvCxnSpPr>
        <p:spPr>
          <a:xfrm rot="10793187">
            <a:off x="9655001" y="316156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" name="直線接點 1764">
            <a:extLst>
              <a:ext uri="{FF2B5EF4-FFF2-40B4-BE49-F238E27FC236}">
                <a16:creationId xmlns:a16="http://schemas.microsoft.com/office/drawing/2014/main" id="{A8F09222-1913-4CE8-AFFE-A476FF129CFF}"/>
              </a:ext>
            </a:extLst>
          </p:cNvPr>
          <p:cNvCxnSpPr/>
          <p:nvPr/>
        </p:nvCxnSpPr>
        <p:spPr>
          <a:xfrm rot="3593167">
            <a:off x="9949244" y="256731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6" name="直線接點 1765">
            <a:extLst>
              <a:ext uri="{FF2B5EF4-FFF2-40B4-BE49-F238E27FC236}">
                <a16:creationId xmlns:a16="http://schemas.microsoft.com/office/drawing/2014/main" id="{6859447D-782D-4EB5-8398-C857CE1EDDCB}"/>
              </a:ext>
            </a:extLst>
          </p:cNvPr>
          <p:cNvCxnSpPr/>
          <p:nvPr/>
        </p:nvCxnSpPr>
        <p:spPr>
          <a:xfrm rot="3593167">
            <a:off x="9996680" y="264910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7" name="直線接點 1766">
            <a:extLst>
              <a:ext uri="{FF2B5EF4-FFF2-40B4-BE49-F238E27FC236}">
                <a16:creationId xmlns:a16="http://schemas.microsoft.com/office/drawing/2014/main" id="{52218EAE-30BA-4639-941D-C556CF0F7705}"/>
              </a:ext>
            </a:extLst>
          </p:cNvPr>
          <p:cNvCxnSpPr/>
          <p:nvPr/>
        </p:nvCxnSpPr>
        <p:spPr>
          <a:xfrm rot="3593167" flipV="1">
            <a:off x="9996558" y="256724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8" name="直線接點 1767">
            <a:extLst>
              <a:ext uri="{FF2B5EF4-FFF2-40B4-BE49-F238E27FC236}">
                <a16:creationId xmlns:a16="http://schemas.microsoft.com/office/drawing/2014/main" id="{DA519EB1-9E58-41B4-A5F8-F66F753A3F8A}"/>
              </a:ext>
            </a:extLst>
          </p:cNvPr>
          <p:cNvCxnSpPr/>
          <p:nvPr/>
        </p:nvCxnSpPr>
        <p:spPr>
          <a:xfrm rot="3593167">
            <a:off x="10008417" y="258769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2" name="直線接點 1771">
            <a:extLst>
              <a:ext uri="{FF2B5EF4-FFF2-40B4-BE49-F238E27FC236}">
                <a16:creationId xmlns:a16="http://schemas.microsoft.com/office/drawing/2014/main" id="{76917E6D-4A40-43B2-A50A-544E0BFF74EB}"/>
              </a:ext>
            </a:extLst>
          </p:cNvPr>
          <p:cNvCxnSpPr/>
          <p:nvPr/>
        </p:nvCxnSpPr>
        <p:spPr>
          <a:xfrm rot="3593167">
            <a:off x="10091553" y="281267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3" name="直線接點 1772">
            <a:extLst>
              <a:ext uri="{FF2B5EF4-FFF2-40B4-BE49-F238E27FC236}">
                <a16:creationId xmlns:a16="http://schemas.microsoft.com/office/drawing/2014/main" id="{12F16154-177C-4C5A-9CB8-7F9A2A18B27C}"/>
              </a:ext>
            </a:extLst>
          </p:cNvPr>
          <p:cNvCxnSpPr/>
          <p:nvPr/>
        </p:nvCxnSpPr>
        <p:spPr>
          <a:xfrm rot="3593167">
            <a:off x="10138989" y="289446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4" name="直線接點 1773">
            <a:extLst>
              <a:ext uri="{FF2B5EF4-FFF2-40B4-BE49-F238E27FC236}">
                <a16:creationId xmlns:a16="http://schemas.microsoft.com/office/drawing/2014/main" id="{D5DC07A9-1F35-48C0-A907-2D2E92F4FA8D}"/>
              </a:ext>
            </a:extLst>
          </p:cNvPr>
          <p:cNvCxnSpPr/>
          <p:nvPr/>
        </p:nvCxnSpPr>
        <p:spPr>
          <a:xfrm rot="3593167" flipV="1">
            <a:off x="10138867" y="281260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5" name="直線接點 1774">
            <a:extLst>
              <a:ext uri="{FF2B5EF4-FFF2-40B4-BE49-F238E27FC236}">
                <a16:creationId xmlns:a16="http://schemas.microsoft.com/office/drawing/2014/main" id="{9954F389-6171-4A1A-AD14-B961023D8322}"/>
              </a:ext>
            </a:extLst>
          </p:cNvPr>
          <p:cNvCxnSpPr/>
          <p:nvPr/>
        </p:nvCxnSpPr>
        <p:spPr>
          <a:xfrm rot="3593167">
            <a:off x="10150726" y="283305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9" name="直線接點 1778">
            <a:extLst>
              <a:ext uri="{FF2B5EF4-FFF2-40B4-BE49-F238E27FC236}">
                <a16:creationId xmlns:a16="http://schemas.microsoft.com/office/drawing/2014/main" id="{6EFCC730-4390-4257-8171-3AB582AA582E}"/>
              </a:ext>
            </a:extLst>
          </p:cNvPr>
          <p:cNvCxnSpPr/>
          <p:nvPr/>
        </p:nvCxnSpPr>
        <p:spPr>
          <a:xfrm rot="21593186">
            <a:off x="10032176" y="266950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0" name="直線接點 1779">
            <a:extLst>
              <a:ext uri="{FF2B5EF4-FFF2-40B4-BE49-F238E27FC236}">
                <a16:creationId xmlns:a16="http://schemas.microsoft.com/office/drawing/2014/main" id="{A14E3D08-843D-45F6-A385-A3334477ABBC}"/>
              </a:ext>
            </a:extLst>
          </p:cNvPr>
          <p:cNvCxnSpPr/>
          <p:nvPr/>
        </p:nvCxnSpPr>
        <p:spPr>
          <a:xfrm rot="21593186">
            <a:off x="10126723" y="266931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1" name="直線接點 1780">
            <a:extLst>
              <a:ext uri="{FF2B5EF4-FFF2-40B4-BE49-F238E27FC236}">
                <a16:creationId xmlns:a16="http://schemas.microsoft.com/office/drawing/2014/main" id="{6C193702-6CD4-4A67-A82C-73CD43595154}"/>
              </a:ext>
            </a:extLst>
          </p:cNvPr>
          <p:cNvCxnSpPr/>
          <p:nvPr/>
        </p:nvCxnSpPr>
        <p:spPr>
          <a:xfrm rot="21593186" flipV="1">
            <a:off x="10079409" y="262849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2" name="直線接點 1781">
            <a:extLst>
              <a:ext uri="{FF2B5EF4-FFF2-40B4-BE49-F238E27FC236}">
                <a16:creationId xmlns:a16="http://schemas.microsoft.com/office/drawing/2014/main" id="{1EAC565E-CED6-4B16-95C8-D827213EE79F}"/>
              </a:ext>
            </a:extLst>
          </p:cNvPr>
          <p:cNvCxnSpPr/>
          <p:nvPr/>
        </p:nvCxnSpPr>
        <p:spPr>
          <a:xfrm rot="21593186">
            <a:off x="10103046" y="26284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6" name="直線接點 1785">
            <a:extLst>
              <a:ext uri="{FF2B5EF4-FFF2-40B4-BE49-F238E27FC236}">
                <a16:creationId xmlns:a16="http://schemas.microsoft.com/office/drawing/2014/main" id="{44FA4A02-DCF9-459E-A25F-B635B4BF0A0D}"/>
              </a:ext>
            </a:extLst>
          </p:cNvPr>
          <p:cNvCxnSpPr/>
          <p:nvPr/>
        </p:nvCxnSpPr>
        <p:spPr>
          <a:xfrm rot="7193156">
            <a:off x="10138583" y="268976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7" name="直線接點 1786">
            <a:extLst>
              <a:ext uri="{FF2B5EF4-FFF2-40B4-BE49-F238E27FC236}">
                <a16:creationId xmlns:a16="http://schemas.microsoft.com/office/drawing/2014/main" id="{56C0277D-112A-4E58-8CE1-96F4F4BD72D2}"/>
              </a:ext>
            </a:extLst>
          </p:cNvPr>
          <p:cNvCxnSpPr/>
          <p:nvPr/>
        </p:nvCxnSpPr>
        <p:spPr>
          <a:xfrm rot="7193156">
            <a:off x="10091472" y="277173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8" name="直線接點 1787">
            <a:extLst>
              <a:ext uri="{FF2B5EF4-FFF2-40B4-BE49-F238E27FC236}">
                <a16:creationId xmlns:a16="http://schemas.microsoft.com/office/drawing/2014/main" id="{E44F626D-F142-46FD-81C0-C952CAF32063}"/>
              </a:ext>
            </a:extLst>
          </p:cNvPr>
          <p:cNvCxnSpPr/>
          <p:nvPr/>
        </p:nvCxnSpPr>
        <p:spPr>
          <a:xfrm rot="7193156" flipV="1">
            <a:off x="10150482" y="271023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9" name="直線接點 1788">
            <a:extLst>
              <a:ext uri="{FF2B5EF4-FFF2-40B4-BE49-F238E27FC236}">
                <a16:creationId xmlns:a16="http://schemas.microsoft.com/office/drawing/2014/main" id="{D6EC0726-6B33-4EC4-8A76-D4BA9158A0F4}"/>
              </a:ext>
            </a:extLst>
          </p:cNvPr>
          <p:cNvCxnSpPr/>
          <p:nvPr/>
        </p:nvCxnSpPr>
        <p:spPr>
          <a:xfrm rot="7193156">
            <a:off x="10138705" y="273072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3" name="直線接點 1792">
            <a:extLst>
              <a:ext uri="{FF2B5EF4-FFF2-40B4-BE49-F238E27FC236}">
                <a16:creationId xmlns:a16="http://schemas.microsoft.com/office/drawing/2014/main" id="{A4698C12-2E20-4ED2-8EEB-916495441D28}"/>
              </a:ext>
            </a:extLst>
          </p:cNvPr>
          <p:cNvCxnSpPr/>
          <p:nvPr/>
        </p:nvCxnSpPr>
        <p:spPr>
          <a:xfrm rot="10793187">
            <a:off x="10127212" y="291496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4" name="直線接點 1793">
            <a:extLst>
              <a:ext uri="{FF2B5EF4-FFF2-40B4-BE49-F238E27FC236}">
                <a16:creationId xmlns:a16="http://schemas.microsoft.com/office/drawing/2014/main" id="{FCB99FC2-3BA1-4FFC-B230-4C48B293FCE4}"/>
              </a:ext>
            </a:extLst>
          </p:cNvPr>
          <p:cNvCxnSpPr/>
          <p:nvPr/>
        </p:nvCxnSpPr>
        <p:spPr>
          <a:xfrm rot="10793187">
            <a:off x="10032665" y="291514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5" name="直線接點 1794">
            <a:extLst>
              <a:ext uri="{FF2B5EF4-FFF2-40B4-BE49-F238E27FC236}">
                <a16:creationId xmlns:a16="http://schemas.microsoft.com/office/drawing/2014/main" id="{05CA4BB0-D2B8-4E62-ACCB-1E3C442B6633}"/>
              </a:ext>
            </a:extLst>
          </p:cNvPr>
          <p:cNvCxnSpPr/>
          <p:nvPr/>
        </p:nvCxnSpPr>
        <p:spPr>
          <a:xfrm rot="10793187" flipV="1">
            <a:off x="10103616" y="29150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6" name="直線接點 1795">
            <a:extLst>
              <a:ext uri="{FF2B5EF4-FFF2-40B4-BE49-F238E27FC236}">
                <a16:creationId xmlns:a16="http://schemas.microsoft.com/office/drawing/2014/main" id="{FD01CDAE-A80F-4009-85D9-CD9EF7DE8193}"/>
              </a:ext>
            </a:extLst>
          </p:cNvPr>
          <p:cNvCxnSpPr/>
          <p:nvPr/>
        </p:nvCxnSpPr>
        <p:spPr>
          <a:xfrm rot="10793187">
            <a:off x="10079979" y="29150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0" name="直線接點 1799">
            <a:extLst>
              <a:ext uri="{FF2B5EF4-FFF2-40B4-BE49-F238E27FC236}">
                <a16:creationId xmlns:a16="http://schemas.microsoft.com/office/drawing/2014/main" id="{F2A73EAB-CA2F-4D81-A2A6-C28DA2837A74}"/>
              </a:ext>
            </a:extLst>
          </p:cNvPr>
          <p:cNvCxnSpPr/>
          <p:nvPr/>
        </p:nvCxnSpPr>
        <p:spPr>
          <a:xfrm rot="10793187">
            <a:off x="9843568" y="291551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1" name="直線接點 1800">
            <a:extLst>
              <a:ext uri="{FF2B5EF4-FFF2-40B4-BE49-F238E27FC236}">
                <a16:creationId xmlns:a16="http://schemas.microsoft.com/office/drawing/2014/main" id="{3060DC6A-ADDE-48C8-858E-95E1F82B9D63}"/>
              </a:ext>
            </a:extLst>
          </p:cNvPr>
          <p:cNvCxnSpPr/>
          <p:nvPr/>
        </p:nvCxnSpPr>
        <p:spPr>
          <a:xfrm rot="10793187">
            <a:off x="9749021" y="291570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2" name="直線接點 1801">
            <a:extLst>
              <a:ext uri="{FF2B5EF4-FFF2-40B4-BE49-F238E27FC236}">
                <a16:creationId xmlns:a16="http://schemas.microsoft.com/office/drawing/2014/main" id="{4695981E-728A-45CA-BC79-52FCCB54809F}"/>
              </a:ext>
            </a:extLst>
          </p:cNvPr>
          <p:cNvCxnSpPr/>
          <p:nvPr/>
        </p:nvCxnSpPr>
        <p:spPr>
          <a:xfrm rot="10793187" flipV="1">
            <a:off x="9819972" y="291559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3" name="直線接點 1802">
            <a:extLst>
              <a:ext uri="{FF2B5EF4-FFF2-40B4-BE49-F238E27FC236}">
                <a16:creationId xmlns:a16="http://schemas.microsoft.com/office/drawing/2014/main" id="{8E8631D7-1C08-4E8D-8D93-0C88B232FEB6}"/>
              </a:ext>
            </a:extLst>
          </p:cNvPr>
          <p:cNvCxnSpPr/>
          <p:nvPr/>
        </p:nvCxnSpPr>
        <p:spPr>
          <a:xfrm rot="10793187">
            <a:off x="9796335" y="291563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7" name="直線接點 1806">
            <a:extLst>
              <a:ext uri="{FF2B5EF4-FFF2-40B4-BE49-F238E27FC236}">
                <a16:creationId xmlns:a16="http://schemas.microsoft.com/office/drawing/2014/main" id="{335136EF-0259-4481-9D76-CE44A2050403}"/>
              </a:ext>
            </a:extLst>
          </p:cNvPr>
          <p:cNvCxnSpPr/>
          <p:nvPr/>
        </p:nvCxnSpPr>
        <p:spPr>
          <a:xfrm rot="7193245">
            <a:off x="9997250" y="293568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8" name="直線接點 1807">
            <a:extLst>
              <a:ext uri="{FF2B5EF4-FFF2-40B4-BE49-F238E27FC236}">
                <a16:creationId xmlns:a16="http://schemas.microsoft.com/office/drawing/2014/main" id="{F585265B-3222-4FE0-ADAE-F4B75E794F8B}"/>
              </a:ext>
            </a:extLst>
          </p:cNvPr>
          <p:cNvCxnSpPr/>
          <p:nvPr/>
        </p:nvCxnSpPr>
        <p:spPr>
          <a:xfrm rot="7193245">
            <a:off x="9950137" y="301766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9" name="直線接點 1808">
            <a:extLst>
              <a:ext uri="{FF2B5EF4-FFF2-40B4-BE49-F238E27FC236}">
                <a16:creationId xmlns:a16="http://schemas.microsoft.com/office/drawing/2014/main" id="{21D60A0B-9183-42A8-B370-4D255C2A2AB6}"/>
              </a:ext>
            </a:extLst>
          </p:cNvPr>
          <p:cNvCxnSpPr/>
          <p:nvPr/>
        </p:nvCxnSpPr>
        <p:spPr>
          <a:xfrm rot="7193245" flipV="1">
            <a:off x="10009149" y="295615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0" name="直線接點 1809">
            <a:extLst>
              <a:ext uri="{FF2B5EF4-FFF2-40B4-BE49-F238E27FC236}">
                <a16:creationId xmlns:a16="http://schemas.microsoft.com/office/drawing/2014/main" id="{EC7CB154-0345-46A3-B3F3-DBFC6FA0CA50}"/>
              </a:ext>
            </a:extLst>
          </p:cNvPr>
          <p:cNvCxnSpPr/>
          <p:nvPr/>
        </p:nvCxnSpPr>
        <p:spPr>
          <a:xfrm rot="7193245">
            <a:off x="9997370" y="297665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4" name="直線接點 1813">
            <a:extLst>
              <a:ext uri="{FF2B5EF4-FFF2-40B4-BE49-F238E27FC236}">
                <a16:creationId xmlns:a16="http://schemas.microsoft.com/office/drawing/2014/main" id="{100232FB-1BB7-42FB-AF36-8F3469F44D70}"/>
              </a:ext>
            </a:extLst>
          </p:cNvPr>
          <p:cNvCxnSpPr/>
          <p:nvPr/>
        </p:nvCxnSpPr>
        <p:spPr>
          <a:xfrm rot="14393218">
            <a:off x="9926499" y="301770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5" name="直線接點 1814">
            <a:extLst>
              <a:ext uri="{FF2B5EF4-FFF2-40B4-BE49-F238E27FC236}">
                <a16:creationId xmlns:a16="http://schemas.microsoft.com/office/drawing/2014/main" id="{69438E7A-235E-44AE-908D-87E6194EBCF9}"/>
              </a:ext>
            </a:extLst>
          </p:cNvPr>
          <p:cNvCxnSpPr/>
          <p:nvPr/>
        </p:nvCxnSpPr>
        <p:spPr>
          <a:xfrm rot="14393218">
            <a:off x="9879064" y="293592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6" name="直線接點 1815">
            <a:extLst>
              <a:ext uri="{FF2B5EF4-FFF2-40B4-BE49-F238E27FC236}">
                <a16:creationId xmlns:a16="http://schemas.microsoft.com/office/drawing/2014/main" id="{CB474527-0A4C-4019-962A-C1542A7F8030}"/>
              </a:ext>
            </a:extLst>
          </p:cNvPr>
          <p:cNvCxnSpPr/>
          <p:nvPr/>
        </p:nvCxnSpPr>
        <p:spPr>
          <a:xfrm rot="14393218" flipV="1">
            <a:off x="9902822" y="297683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7" name="直線接點 1816">
            <a:extLst>
              <a:ext uri="{FF2B5EF4-FFF2-40B4-BE49-F238E27FC236}">
                <a16:creationId xmlns:a16="http://schemas.microsoft.com/office/drawing/2014/main" id="{801D0086-DEEB-4E18-A89A-4860D3D3E905}"/>
              </a:ext>
            </a:extLst>
          </p:cNvPr>
          <p:cNvCxnSpPr/>
          <p:nvPr/>
        </p:nvCxnSpPr>
        <p:spPr>
          <a:xfrm rot="14393218">
            <a:off x="9890963" y="295639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2" name="文字方塊 1821">
            <a:extLst>
              <a:ext uri="{FF2B5EF4-FFF2-40B4-BE49-F238E27FC236}">
                <a16:creationId xmlns:a16="http://schemas.microsoft.com/office/drawing/2014/main" id="{C9AF09D2-2018-4C11-B52E-75DCBBE9DBCC}"/>
              </a:ext>
            </a:extLst>
          </p:cNvPr>
          <p:cNvSpPr txBox="1"/>
          <p:nvPr/>
        </p:nvSpPr>
        <p:spPr>
          <a:xfrm>
            <a:off x="767408" y="62068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碎形雪花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939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70859432-7BB1-45EF-A3D9-E30BF96EA907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271464" y="2751150"/>
            <a:ext cx="2952328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6308B4D-3F93-4401-B05F-D7605FBCFA1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271463" y="1898886"/>
            <a:ext cx="2952328" cy="852264"/>
            <a:chOff x="1271464" y="1928664"/>
            <a:chExt cx="2952328" cy="852264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F598DCFF-054D-4021-AFAD-C3FE8753BCE6}"/>
                </a:ext>
              </a:extLst>
            </p:cNvPr>
            <p:cNvCxnSpPr/>
            <p:nvPr/>
          </p:nvCxnSpPr>
          <p:spPr>
            <a:xfrm>
              <a:off x="1271464" y="2780928"/>
              <a:ext cx="984109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3CFB95E4-5E7F-4E5E-8971-AEA289786306}"/>
                </a:ext>
              </a:extLst>
            </p:cNvPr>
            <p:cNvCxnSpPr/>
            <p:nvPr/>
          </p:nvCxnSpPr>
          <p:spPr>
            <a:xfrm>
              <a:off x="3239682" y="2780928"/>
              <a:ext cx="98411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2283FA5D-8205-4DDE-A8B8-5E0DFB2B7C4A}"/>
                </a:ext>
              </a:extLst>
            </p:cNvPr>
            <p:cNvCxnSpPr/>
            <p:nvPr/>
          </p:nvCxnSpPr>
          <p:spPr>
            <a:xfrm flipV="1">
              <a:off x="2255573" y="1928664"/>
              <a:ext cx="492054" cy="85226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E6C9933E-40A0-4DDA-A0A3-C44C64386409}"/>
                </a:ext>
              </a:extLst>
            </p:cNvPr>
            <p:cNvCxnSpPr/>
            <p:nvPr/>
          </p:nvCxnSpPr>
          <p:spPr>
            <a:xfrm>
              <a:off x="2747627" y="1928664"/>
              <a:ext cx="492055" cy="85226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2" name="文字方塊 1821">
            <a:extLst>
              <a:ext uri="{FF2B5EF4-FFF2-40B4-BE49-F238E27FC236}">
                <a16:creationId xmlns:a16="http://schemas.microsoft.com/office/drawing/2014/main" id="{C9AF09D2-2018-4C11-B52E-75DCBBE9DBCC}"/>
              </a:ext>
            </a:extLst>
          </p:cNvPr>
          <p:cNvSpPr txBox="1"/>
          <p:nvPr/>
        </p:nvSpPr>
        <p:spPr>
          <a:xfrm>
            <a:off x="767408" y="62068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碎形雪花</a:t>
            </a:r>
          </a:p>
        </p:txBody>
      </p:sp>
      <p:cxnSp>
        <p:nvCxnSpPr>
          <p:cNvPr id="4362" name="直線接點 4361">
            <a:extLst>
              <a:ext uri="{FF2B5EF4-FFF2-40B4-BE49-F238E27FC236}">
                <a16:creationId xmlns:a16="http://schemas.microsoft.com/office/drawing/2014/main" id="{BF0D28D1-0B40-42D9-B5DB-221622BFFC5A}"/>
              </a:ext>
            </a:extLst>
          </p:cNvPr>
          <p:cNvCxnSpPr/>
          <p:nvPr/>
        </p:nvCxnSpPr>
        <p:spPr>
          <a:xfrm rot="2700004">
            <a:off x="7454670" y="295983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3" name="直線接點 4362">
            <a:extLst>
              <a:ext uri="{FF2B5EF4-FFF2-40B4-BE49-F238E27FC236}">
                <a16:creationId xmlns:a16="http://schemas.microsoft.com/office/drawing/2014/main" id="{821C3122-D8F3-483E-AEAF-6575B651F200}"/>
              </a:ext>
            </a:extLst>
          </p:cNvPr>
          <p:cNvCxnSpPr/>
          <p:nvPr/>
        </p:nvCxnSpPr>
        <p:spPr>
          <a:xfrm rot="2700004">
            <a:off x="7546236" y="305140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4" name="直線接點 4363">
            <a:extLst>
              <a:ext uri="{FF2B5EF4-FFF2-40B4-BE49-F238E27FC236}">
                <a16:creationId xmlns:a16="http://schemas.microsoft.com/office/drawing/2014/main" id="{74769065-7FC4-4743-9D22-134F98CA9D38}"/>
              </a:ext>
            </a:extLst>
          </p:cNvPr>
          <p:cNvCxnSpPr/>
          <p:nvPr/>
        </p:nvCxnSpPr>
        <p:spPr>
          <a:xfrm rot="2700004" flipV="1">
            <a:off x="7525019" y="294631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5" name="直線接點 4364">
            <a:extLst>
              <a:ext uri="{FF2B5EF4-FFF2-40B4-BE49-F238E27FC236}">
                <a16:creationId xmlns:a16="http://schemas.microsoft.com/office/drawing/2014/main" id="{A8305741-C335-47ED-BA52-75D597D05BC0}"/>
              </a:ext>
            </a:extLst>
          </p:cNvPr>
          <p:cNvCxnSpPr/>
          <p:nvPr/>
        </p:nvCxnSpPr>
        <p:spPr>
          <a:xfrm rot="2700004">
            <a:off x="7547910" y="296920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9" name="直線接點 4368">
            <a:extLst>
              <a:ext uri="{FF2B5EF4-FFF2-40B4-BE49-F238E27FC236}">
                <a16:creationId xmlns:a16="http://schemas.microsoft.com/office/drawing/2014/main" id="{29BC5D73-CDB1-4C2F-96C4-A8A1E05FE72D}"/>
              </a:ext>
            </a:extLst>
          </p:cNvPr>
          <p:cNvCxnSpPr/>
          <p:nvPr/>
        </p:nvCxnSpPr>
        <p:spPr>
          <a:xfrm rot="2700004">
            <a:off x="7729366" y="323453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0" name="直線接點 4369">
            <a:extLst>
              <a:ext uri="{FF2B5EF4-FFF2-40B4-BE49-F238E27FC236}">
                <a16:creationId xmlns:a16="http://schemas.microsoft.com/office/drawing/2014/main" id="{3E5774A6-2EB0-4ED5-8AE0-2BC11C8A507D}"/>
              </a:ext>
            </a:extLst>
          </p:cNvPr>
          <p:cNvCxnSpPr/>
          <p:nvPr/>
        </p:nvCxnSpPr>
        <p:spPr>
          <a:xfrm rot="2700004">
            <a:off x="7820932" y="332610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1" name="直線接點 4370">
            <a:extLst>
              <a:ext uri="{FF2B5EF4-FFF2-40B4-BE49-F238E27FC236}">
                <a16:creationId xmlns:a16="http://schemas.microsoft.com/office/drawing/2014/main" id="{7BE26DD7-371C-4B10-91A9-57AFCDEBC194}"/>
              </a:ext>
            </a:extLst>
          </p:cNvPr>
          <p:cNvCxnSpPr/>
          <p:nvPr/>
        </p:nvCxnSpPr>
        <p:spPr>
          <a:xfrm rot="2700004" flipV="1">
            <a:off x="7799715" y="322101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2" name="直線接點 4371">
            <a:extLst>
              <a:ext uri="{FF2B5EF4-FFF2-40B4-BE49-F238E27FC236}">
                <a16:creationId xmlns:a16="http://schemas.microsoft.com/office/drawing/2014/main" id="{380ED2F7-BECB-4858-B1B2-837D0CDF69DD}"/>
              </a:ext>
            </a:extLst>
          </p:cNvPr>
          <p:cNvCxnSpPr/>
          <p:nvPr/>
        </p:nvCxnSpPr>
        <p:spPr>
          <a:xfrm rot="2700004">
            <a:off x="7822606" y="324390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6" name="直線接點 4375">
            <a:extLst>
              <a:ext uri="{FF2B5EF4-FFF2-40B4-BE49-F238E27FC236}">
                <a16:creationId xmlns:a16="http://schemas.microsoft.com/office/drawing/2014/main" id="{1E84CEF7-000C-414D-BA29-D9E8A8F4D302}"/>
              </a:ext>
            </a:extLst>
          </p:cNvPr>
          <p:cNvCxnSpPr/>
          <p:nvPr/>
        </p:nvCxnSpPr>
        <p:spPr>
          <a:xfrm rot="20699991">
            <a:off x="7600399" y="306591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7" name="直線接點 4376">
            <a:extLst>
              <a:ext uri="{FF2B5EF4-FFF2-40B4-BE49-F238E27FC236}">
                <a16:creationId xmlns:a16="http://schemas.microsoft.com/office/drawing/2014/main" id="{258BC9FF-86EC-4CD6-8871-01D81E1678E3}"/>
              </a:ext>
            </a:extLst>
          </p:cNvPr>
          <p:cNvCxnSpPr/>
          <p:nvPr/>
        </p:nvCxnSpPr>
        <p:spPr>
          <a:xfrm rot="20699991">
            <a:off x="7725479" y="303240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8" name="直線接點 4377">
            <a:extLst>
              <a:ext uri="{FF2B5EF4-FFF2-40B4-BE49-F238E27FC236}">
                <a16:creationId xmlns:a16="http://schemas.microsoft.com/office/drawing/2014/main" id="{158B1286-71C1-4C54-BB2D-92BFCCD88A16}"/>
              </a:ext>
            </a:extLst>
          </p:cNvPr>
          <p:cNvCxnSpPr/>
          <p:nvPr/>
        </p:nvCxnSpPr>
        <p:spPr>
          <a:xfrm rot="20699991" flipV="1">
            <a:off x="7656234" y="299823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9" name="直線接點 4378">
            <a:extLst>
              <a:ext uri="{FF2B5EF4-FFF2-40B4-BE49-F238E27FC236}">
                <a16:creationId xmlns:a16="http://schemas.microsoft.com/office/drawing/2014/main" id="{0B68FB89-B595-49C3-9E2C-1EE16A429142}"/>
              </a:ext>
            </a:extLst>
          </p:cNvPr>
          <p:cNvCxnSpPr/>
          <p:nvPr/>
        </p:nvCxnSpPr>
        <p:spPr>
          <a:xfrm rot="20699991">
            <a:off x="7687504" y="298985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3" name="直線接點 4382">
            <a:extLst>
              <a:ext uri="{FF2B5EF4-FFF2-40B4-BE49-F238E27FC236}">
                <a16:creationId xmlns:a16="http://schemas.microsoft.com/office/drawing/2014/main" id="{31DE65C0-5B61-4005-8856-6128AFF2E256}"/>
              </a:ext>
            </a:extLst>
          </p:cNvPr>
          <p:cNvCxnSpPr/>
          <p:nvPr/>
        </p:nvCxnSpPr>
        <p:spPr>
          <a:xfrm rot="6300012">
            <a:off x="7748371" y="305529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4" name="直線接點 4383">
            <a:extLst>
              <a:ext uri="{FF2B5EF4-FFF2-40B4-BE49-F238E27FC236}">
                <a16:creationId xmlns:a16="http://schemas.microsoft.com/office/drawing/2014/main" id="{EE489644-415C-4289-A64C-259D79072E9B}"/>
              </a:ext>
            </a:extLst>
          </p:cNvPr>
          <p:cNvCxnSpPr/>
          <p:nvPr/>
        </p:nvCxnSpPr>
        <p:spPr>
          <a:xfrm rot="6300012">
            <a:off x="7714855" y="318037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5" name="直線接點 4384">
            <a:extLst>
              <a:ext uri="{FF2B5EF4-FFF2-40B4-BE49-F238E27FC236}">
                <a16:creationId xmlns:a16="http://schemas.microsoft.com/office/drawing/2014/main" id="{5B41EFE2-7D05-4825-94AF-6997E099DE69}"/>
              </a:ext>
            </a:extLst>
          </p:cNvPr>
          <p:cNvCxnSpPr/>
          <p:nvPr/>
        </p:nvCxnSpPr>
        <p:spPr>
          <a:xfrm rot="6300012" flipV="1">
            <a:off x="7779070" y="308141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6" name="直線接點 4385">
            <a:extLst>
              <a:ext uri="{FF2B5EF4-FFF2-40B4-BE49-F238E27FC236}">
                <a16:creationId xmlns:a16="http://schemas.microsoft.com/office/drawing/2014/main" id="{2EA4668F-0F61-44B3-823D-715F53239643}"/>
              </a:ext>
            </a:extLst>
          </p:cNvPr>
          <p:cNvCxnSpPr/>
          <p:nvPr/>
        </p:nvCxnSpPr>
        <p:spPr>
          <a:xfrm rot="6300012">
            <a:off x="7770691" y="311268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0" name="直線接點 4389">
            <a:extLst>
              <a:ext uri="{FF2B5EF4-FFF2-40B4-BE49-F238E27FC236}">
                <a16:creationId xmlns:a16="http://schemas.microsoft.com/office/drawing/2014/main" id="{2760ABD7-E1CD-45A4-87A1-7BB0844B4F39}"/>
              </a:ext>
            </a:extLst>
          </p:cNvPr>
          <p:cNvCxnSpPr/>
          <p:nvPr/>
        </p:nvCxnSpPr>
        <p:spPr>
          <a:xfrm rot="2699995">
            <a:off x="8278761" y="378393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1" name="直線接點 4390">
            <a:extLst>
              <a:ext uri="{FF2B5EF4-FFF2-40B4-BE49-F238E27FC236}">
                <a16:creationId xmlns:a16="http://schemas.microsoft.com/office/drawing/2014/main" id="{03D0A110-AF35-4A98-9D52-78F060492E42}"/>
              </a:ext>
            </a:extLst>
          </p:cNvPr>
          <p:cNvCxnSpPr/>
          <p:nvPr/>
        </p:nvCxnSpPr>
        <p:spPr>
          <a:xfrm rot="2699995">
            <a:off x="8370327" y="387549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2" name="直線接點 4391">
            <a:extLst>
              <a:ext uri="{FF2B5EF4-FFF2-40B4-BE49-F238E27FC236}">
                <a16:creationId xmlns:a16="http://schemas.microsoft.com/office/drawing/2014/main" id="{5D09B1E8-EE4D-4A6D-A23F-76887C5A1720}"/>
              </a:ext>
            </a:extLst>
          </p:cNvPr>
          <p:cNvCxnSpPr/>
          <p:nvPr/>
        </p:nvCxnSpPr>
        <p:spPr>
          <a:xfrm rot="2699995" flipV="1">
            <a:off x="8349110" y="377040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3" name="直線接點 4392">
            <a:extLst>
              <a:ext uri="{FF2B5EF4-FFF2-40B4-BE49-F238E27FC236}">
                <a16:creationId xmlns:a16="http://schemas.microsoft.com/office/drawing/2014/main" id="{3C68429F-A7F7-4984-BEB8-BD99AF34105C}"/>
              </a:ext>
            </a:extLst>
          </p:cNvPr>
          <p:cNvCxnSpPr/>
          <p:nvPr/>
        </p:nvCxnSpPr>
        <p:spPr>
          <a:xfrm rot="2699995">
            <a:off x="8372001" y="379329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7" name="直線接點 4396">
            <a:extLst>
              <a:ext uri="{FF2B5EF4-FFF2-40B4-BE49-F238E27FC236}">
                <a16:creationId xmlns:a16="http://schemas.microsoft.com/office/drawing/2014/main" id="{FCE3CE2A-4318-4B33-945C-86F90ED042D3}"/>
              </a:ext>
            </a:extLst>
          </p:cNvPr>
          <p:cNvCxnSpPr/>
          <p:nvPr/>
        </p:nvCxnSpPr>
        <p:spPr>
          <a:xfrm rot="2699995">
            <a:off x="8553459" y="405862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8" name="直線接點 4397">
            <a:extLst>
              <a:ext uri="{FF2B5EF4-FFF2-40B4-BE49-F238E27FC236}">
                <a16:creationId xmlns:a16="http://schemas.microsoft.com/office/drawing/2014/main" id="{DA9AEC21-F8DA-48D0-A87D-2A7F828F59AF}"/>
              </a:ext>
            </a:extLst>
          </p:cNvPr>
          <p:cNvCxnSpPr/>
          <p:nvPr/>
        </p:nvCxnSpPr>
        <p:spPr>
          <a:xfrm rot="2699995">
            <a:off x="8645025" y="415019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9" name="直線接點 4398">
            <a:extLst>
              <a:ext uri="{FF2B5EF4-FFF2-40B4-BE49-F238E27FC236}">
                <a16:creationId xmlns:a16="http://schemas.microsoft.com/office/drawing/2014/main" id="{1630815C-B978-4718-BBA5-79FE2E1C5404}"/>
              </a:ext>
            </a:extLst>
          </p:cNvPr>
          <p:cNvCxnSpPr/>
          <p:nvPr/>
        </p:nvCxnSpPr>
        <p:spPr>
          <a:xfrm rot="2699995" flipV="1">
            <a:off x="8623808" y="404510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0" name="直線接點 4399">
            <a:extLst>
              <a:ext uri="{FF2B5EF4-FFF2-40B4-BE49-F238E27FC236}">
                <a16:creationId xmlns:a16="http://schemas.microsoft.com/office/drawing/2014/main" id="{1F15208C-C6C3-407C-A043-7198F4B1A23A}"/>
              </a:ext>
            </a:extLst>
          </p:cNvPr>
          <p:cNvCxnSpPr/>
          <p:nvPr/>
        </p:nvCxnSpPr>
        <p:spPr>
          <a:xfrm rot="2699995">
            <a:off x="8646699" y="406799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4" name="直線接點 4403">
            <a:extLst>
              <a:ext uri="{FF2B5EF4-FFF2-40B4-BE49-F238E27FC236}">
                <a16:creationId xmlns:a16="http://schemas.microsoft.com/office/drawing/2014/main" id="{A9EA7769-EF4B-449C-BD15-9F9416A87573}"/>
              </a:ext>
            </a:extLst>
          </p:cNvPr>
          <p:cNvCxnSpPr/>
          <p:nvPr/>
        </p:nvCxnSpPr>
        <p:spPr>
          <a:xfrm rot="20699987">
            <a:off x="8424490" y="389000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5" name="直線接點 4404">
            <a:extLst>
              <a:ext uri="{FF2B5EF4-FFF2-40B4-BE49-F238E27FC236}">
                <a16:creationId xmlns:a16="http://schemas.microsoft.com/office/drawing/2014/main" id="{56898BA0-9DB1-4866-8DAA-B028B00E3E04}"/>
              </a:ext>
            </a:extLst>
          </p:cNvPr>
          <p:cNvCxnSpPr/>
          <p:nvPr/>
        </p:nvCxnSpPr>
        <p:spPr>
          <a:xfrm rot="20699987">
            <a:off x="8549570" y="385649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6" name="直線接點 4405">
            <a:extLst>
              <a:ext uri="{FF2B5EF4-FFF2-40B4-BE49-F238E27FC236}">
                <a16:creationId xmlns:a16="http://schemas.microsoft.com/office/drawing/2014/main" id="{F33CFD74-0264-4AF9-A1E7-21E5F6E25C1D}"/>
              </a:ext>
            </a:extLst>
          </p:cNvPr>
          <p:cNvCxnSpPr/>
          <p:nvPr/>
        </p:nvCxnSpPr>
        <p:spPr>
          <a:xfrm rot="20699987" flipV="1">
            <a:off x="8480325" y="382232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7" name="直線接點 4406">
            <a:extLst>
              <a:ext uri="{FF2B5EF4-FFF2-40B4-BE49-F238E27FC236}">
                <a16:creationId xmlns:a16="http://schemas.microsoft.com/office/drawing/2014/main" id="{3BA039D9-90F3-40D0-977D-D3679B50D594}"/>
              </a:ext>
            </a:extLst>
          </p:cNvPr>
          <p:cNvCxnSpPr/>
          <p:nvPr/>
        </p:nvCxnSpPr>
        <p:spPr>
          <a:xfrm rot="20699987">
            <a:off x="8511595" y="381394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1" name="直線接點 4410">
            <a:extLst>
              <a:ext uri="{FF2B5EF4-FFF2-40B4-BE49-F238E27FC236}">
                <a16:creationId xmlns:a16="http://schemas.microsoft.com/office/drawing/2014/main" id="{307ABB5B-1E3C-4E18-82E0-0CADCBC57CDF}"/>
              </a:ext>
            </a:extLst>
          </p:cNvPr>
          <p:cNvCxnSpPr/>
          <p:nvPr/>
        </p:nvCxnSpPr>
        <p:spPr>
          <a:xfrm rot="6300001">
            <a:off x="8572461" y="387938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2" name="直線接點 4411">
            <a:extLst>
              <a:ext uri="{FF2B5EF4-FFF2-40B4-BE49-F238E27FC236}">
                <a16:creationId xmlns:a16="http://schemas.microsoft.com/office/drawing/2014/main" id="{6A5B2AE5-C8B8-4A21-B0DD-2D0117003608}"/>
              </a:ext>
            </a:extLst>
          </p:cNvPr>
          <p:cNvCxnSpPr/>
          <p:nvPr/>
        </p:nvCxnSpPr>
        <p:spPr>
          <a:xfrm rot="6300001">
            <a:off x="8538945" y="400446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3" name="直線接點 4412">
            <a:extLst>
              <a:ext uri="{FF2B5EF4-FFF2-40B4-BE49-F238E27FC236}">
                <a16:creationId xmlns:a16="http://schemas.microsoft.com/office/drawing/2014/main" id="{EBED290F-1DD8-412B-A496-BAC7B472889A}"/>
              </a:ext>
            </a:extLst>
          </p:cNvPr>
          <p:cNvCxnSpPr/>
          <p:nvPr/>
        </p:nvCxnSpPr>
        <p:spPr>
          <a:xfrm rot="6300001" flipV="1">
            <a:off x="8603160" y="390551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4" name="直線接點 4413">
            <a:extLst>
              <a:ext uri="{FF2B5EF4-FFF2-40B4-BE49-F238E27FC236}">
                <a16:creationId xmlns:a16="http://schemas.microsoft.com/office/drawing/2014/main" id="{8E9FED32-F991-4952-B906-A00978FB5E2A}"/>
              </a:ext>
            </a:extLst>
          </p:cNvPr>
          <p:cNvCxnSpPr/>
          <p:nvPr/>
        </p:nvCxnSpPr>
        <p:spPr>
          <a:xfrm rot="6300001">
            <a:off x="8594781" y="393678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8" name="直線接點 4417">
            <a:extLst>
              <a:ext uri="{FF2B5EF4-FFF2-40B4-BE49-F238E27FC236}">
                <a16:creationId xmlns:a16="http://schemas.microsoft.com/office/drawing/2014/main" id="{0AC676CA-322D-47BE-95A4-D78016CA7AC5}"/>
              </a:ext>
            </a:extLst>
          </p:cNvPr>
          <p:cNvCxnSpPr/>
          <p:nvPr/>
        </p:nvCxnSpPr>
        <p:spPr>
          <a:xfrm rot="20699997">
            <a:off x="7875096" y="334061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9" name="直線接點 4418">
            <a:extLst>
              <a:ext uri="{FF2B5EF4-FFF2-40B4-BE49-F238E27FC236}">
                <a16:creationId xmlns:a16="http://schemas.microsoft.com/office/drawing/2014/main" id="{71F6C51D-3D4C-4641-800B-8C1F4438D0B4}"/>
              </a:ext>
            </a:extLst>
          </p:cNvPr>
          <p:cNvCxnSpPr/>
          <p:nvPr/>
        </p:nvCxnSpPr>
        <p:spPr>
          <a:xfrm rot="20699997">
            <a:off x="8000177" y="330709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0" name="直線接點 4419">
            <a:extLst>
              <a:ext uri="{FF2B5EF4-FFF2-40B4-BE49-F238E27FC236}">
                <a16:creationId xmlns:a16="http://schemas.microsoft.com/office/drawing/2014/main" id="{B366FC5A-6CCE-4492-8090-E400C5B61444}"/>
              </a:ext>
            </a:extLst>
          </p:cNvPr>
          <p:cNvCxnSpPr/>
          <p:nvPr/>
        </p:nvCxnSpPr>
        <p:spPr>
          <a:xfrm rot="20699997" flipV="1">
            <a:off x="7930932" y="327292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1" name="直線接點 4420">
            <a:extLst>
              <a:ext uri="{FF2B5EF4-FFF2-40B4-BE49-F238E27FC236}">
                <a16:creationId xmlns:a16="http://schemas.microsoft.com/office/drawing/2014/main" id="{61343FED-4886-41FD-B65C-FC939C90F83C}"/>
              </a:ext>
            </a:extLst>
          </p:cNvPr>
          <p:cNvCxnSpPr/>
          <p:nvPr/>
        </p:nvCxnSpPr>
        <p:spPr>
          <a:xfrm rot="20699997">
            <a:off x="7962202" y="326454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5" name="直線接點 4424">
            <a:extLst>
              <a:ext uri="{FF2B5EF4-FFF2-40B4-BE49-F238E27FC236}">
                <a16:creationId xmlns:a16="http://schemas.microsoft.com/office/drawing/2014/main" id="{D3B4EAC0-C055-4160-81E9-60FBBDD955AA}"/>
              </a:ext>
            </a:extLst>
          </p:cNvPr>
          <p:cNvCxnSpPr/>
          <p:nvPr/>
        </p:nvCxnSpPr>
        <p:spPr>
          <a:xfrm rot="20699997">
            <a:off x="8250339" y="324006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6" name="直線接點 4425">
            <a:extLst>
              <a:ext uri="{FF2B5EF4-FFF2-40B4-BE49-F238E27FC236}">
                <a16:creationId xmlns:a16="http://schemas.microsoft.com/office/drawing/2014/main" id="{97DB4F68-E2BC-41A4-BDAD-C1DFEA078473}"/>
              </a:ext>
            </a:extLst>
          </p:cNvPr>
          <p:cNvCxnSpPr/>
          <p:nvPr/>
        </p:nvCxnSpPr>
        <p:spPr>
          <a:xfrm rot="20699997">
            <a:off x="8375420" y="320655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7" name="直線接點 4426">
            <a:extLst>
              <a:ext uri="{FF2B5EF4-FFF2-40B4-BE49-F238E27FC236}">
                <a16:creationId xmlns:a16="http://schemas.microsoft.com/office/drawing/2014/main" id="{1A3E39AF-C4C0-45C4-8603-6C04CDF47E11}"/>
              </a:ext>
            </a:extLst>
          </p:cNvPr>
          <p:cNvCxnSpPr/>
          <p:nvPr/>
        </p:nvCxnSpPr>
        <p:spPr>
          <a:xfrm rot="20699997" flipV="1">
            <a:off x="8306175" y="317238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8" name="直線接點 4427">
            <a:extLst>
              <a:ext uri="{FF2B5EF4-FFF2-40B4-BE49-F238E27FC236}">
                <a16:creationId xmlns:a16="http://schemas.microsoft.com/office/drawing/2014/main" id="{0B28CF2F-9952-4597-851B-1DB900EB6FDF}"/>
              </a:ext>
            </a:extLst>
          </p:cNvPr>
          <p:cNvCxnSpPr/>
          <p:nvPr/>
        </p:nvCxnSpPr>
        <p:spPr>
          <a:xfrm rot="20699997">
            <a:off x="8337445" y="316400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2" name="直線接點 4431">
            <a:extLst>
              <a:ext uri="{FF2B5EF4-FFF2-40B4-BE49-F238E27FC236}">
                <a16:creationId xmlns:a16="http://schemas.microsoft.com/office/drawing/2014/main" id="{D1058732-3F3D-4A5A-8DD9-DDADA1BEA349}"/>
              </a:ext>
            </a:extLst>
          </p:cNvPr>
          <p:cNvCxnSpPr/>
          <p:nvPr/>
        </p:nvCxnSpPr>
        <p:spPr>
          <a:xfrm rot="17099997">
            <a:off x="8039826" y="326744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3" name="直線接點 4432">
            <a:extLst>
              <a:ext uri="{FF2B5EF4-FFF2-40B4-BE49-F238E27FC236}">
                <a16:creationId xmlns:a16="http://schemas.microsoft.com/office/drawing/2014/main" id="{3DBB8893-56F4-481F-8C34-F543CD49A61B}"/>
              </a:ext>
            </a:extLst>
          </p:cNvPr>
          <p:cNvCxnSpPr/>
          <p:nvPr/>
        </p:nvCxnSpPr>
        <p:spPr>
          <a:xfrm rot="17099997">
            <a:off x="8073341" y="314236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4" name="直線接點 4433">
            <a:extLst>
              <a:ext uri="{FF2B5EF4-FFF2-40B4-BE49-F238E27FC236}">
                <a16:creationId xmlns:a16="http://schemas.microsoft.com/office/drawing/2014/main" id="{5B8EF2EF-5F4E-429B-A30B-E02DB402E1D8}"/>
              </a:ext>
            </a:extLst>
          </p:cNvPr>
          <p:cNvCxnSpPr/>
          <p:nvPr/>
        </p:nvCxnSpPr>
        <p:spPr>
          <a:xfrm rot="17099997" flipV="1">
            <a:off x="8041500" y="318525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5" name="直線接點 4434">
            <a:extLst>
              <a:ext uri="{FF2B5EF4-FFF2-40B4-BE49-F238E27FC236}">
                <a16:creationId xmlns:a16="http://schemas.microsoft.com/office/drawing/2014/main" id="{B023EEE6-47F9-44F4-BE73-DE8B8F2AC586}"/>
              </a:ext>
            </a:extLst>
          </p:cNvPr>
          <p:cNvCxnSpPr/>
          <p:nvPr/>
        </p:nvCxnSpPr>
        <p:spPr>
          <a:xfrm rot="17099997">
            <a:off x="8049879" y="315398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9" name="直線接點 4438">
            <a:extLst>
              <a:ext uri="{FF2B5EF4-FFF2-40B4-BE49-F238E27FC236}">
                <a16:creationId xmlns:a16="http://schemas.microsoft.com/office/drawing/2014/main" id="{D4652D1F-D5DD-4665-9026-1180A525CBD7}"/>
              </a:ext>
            </a:extLst>
          </p:cNvPr>
          <p:cNvCxnSpPr/>
          <p:nvPr/>
        </p:nvCxnSpPr>
        <p:spPr>
          <a:xfrm rot="2700004">
            <a:off x="8104611" y="313398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0" name="直線接點 4439">
            <a:extLst>
              <a:ext uri="{FF2B5EF4-FFF2-40B4-BE49-F238E27FC236}">
                <a16:creationId xmlns:a16="http://schemas.microsoft.com/office/drawing/2014/main" id="{8E69F90F-127F-4018-9EA0-2E3BEFAED6F3}"/>
              </a:ext>
            </a:extLst>
          </p:cNvPr>
          <p:cNvCxnSpPr/>
          <p:nvPr/>
        </p:nvCxnSpPr>
        <p:spPr>
          <a:xfrm rot="2700004">
            <a:off x="8196177" y="322555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1" name="直線接點 4440">
            <a:extLst>
              <a:ext uri="{FF2B5EF4-FFF2-40B4-BE49-F238E27FC236}">
                <a16:creationId xmlns:a16="http://schemas.microsoft.com/office/drawing/2014/main" id="{E9823758-3C3F-43FD-8418-0FEFC651458A}"/>
              </a:ext>
            </a:extLst>
          </p:cNvPr>
          <p:cNvCxnSpPr/>
          <p:nvPr/>
        </p:nvCxnSpPr>
        <p:spPr>
          <a:xfrm rot="2700004" flipV="1">
            <a:off x="8174960" y="312046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2" name="直線接點 4441">
            <a:extLst>
              <a:ext uri="{FF2B5EF4-FFF2-40B4-BE49-F238E27FC236}">
                <a16:creationId xmlns:a16="http://schemas.microsoft.com/office/drawing/2014/main" id="{A22FB3EB-EBF4-4E8F-9EDB-C0CF3D26CB94}"/>
              </a:ext>
            </a:extLst>
          </p:cNvPr>
          <p:cNvCxnSpPr/>
          <p:nvPr/>
        </p:nvCxnSpPr>
        <p:spPr>
          <a:xfrm rot="2700004">
            <a:off x="8197851" y="314335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6" name="直線接點 4445">
            <a:extLst>
              <a:ext uri="{FF2B5EF4-FFF2-40B4-BE49-F238E27FC236}">
                <a16:creationId xmlns:a16="http://schemas.microsoft.com/office/drawing/2014/main" id="{2F64F18A-01F7-44C2-85A9-2540330913F9}"/>
              </a:ext>
            </a:extLst>
          </p:cNvPr>
          <p:cNvCxnSpPr/>
          <p:nvPr/>
        </p:nvCxnSpPr>
        <p:spPr>
          <a:xfrm rot="6299999">
            <a:off x="8398312" y="322944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7" name="直線接點 4446">
            <a:extLst>
              <a:ext uri="{FF2B5EF4-FFF2-40B4-BE49-F238E27FC236}">
                <a16:creationId xmlns:a16="http://schemas.microsoft.com/office/drawing/2014/main" id="{BEABA9B7-FFFA-4A68-8468-C9A027690081}"/>
              </a:ext>
            </a:extLst>
          </p:cNvPr>
          <p:cNvCxnSpPr/>
          <p:nvPr/>
        </p:nvCxnSpPr>
        <p:spPr>
          <a:xfrm rot="6299999">
            <a:off x="8364796" y="335452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8" name="直線接點 4447">
            <a:extLst>
              <a:ext uri="{FF2B5EF4-FFF2-40B4-BE49-F238E27FC236}">
                <a16:creationId xmlns:a16="http://schemas.microsoft.com/office/drawing/2014/main" id="{31BA4158-6A80-4701-BBAB-C49DB9F7854A}"/>
              </a:ext>
            </a:extLst>
          </p:cNvPr>
          <p:cNvCxnSpPr/>
          <p:nvPr/>
        </p:nvCxnSpPr>
        <p:spPr>
          <a:xfrm rot="6299999" flipV="1">
            <a:off x="8429011" y="325556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9" name="直線接點 4448">
            <a:extLst>
              <a:ext uri="{FF2B5EF4-FFF2-40B4-BE49-F238E27FC236}">
                <a16:creationId xmlns:a16="http://schemas.microsoft.com/office/drawing/2014/main" id="{D803652B-CFAF-4829-8378-46AF6077B0E9}"/>
              </a:ext>
            </a:extLst>
          </p:cNvPr>
          <p:cNvCxnSpPr/>
          <p:nvPr/>
        </p:nvCxnSpPr>
        <p:spPr>
          <a:xfrm rot="6299999">
            <a:off x="8420632" y="328683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3" name="直線接點 4452">
            <a:extLst>
              <a:ext uri="{FF2B5EF4-FFF2-40B4-BE49-F238E27FC236}">
                <a16:creationId xmlns:a16="http://schemas.microsoft.com/office/drawing/2014/main" id="{221BC459-1617-4FCA-B20C-25B1AFBBE80F}"/>
              </a:ext>
            </a:extLst>
          </p:cNvPr>
          <p:cNvCxnSpPr/>
          <p:nvPr/>
        </p:nvCxnSpPr>
        <p:spPr>
          <a:xfrm rot="6299997">
            <a:off x="8297765" y="360468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4" name="直線接點 4453">
            <a:extLst>
              <a:ext uri="{FF2B5EF4-FFF2-40B4-BE49-F238E27FC236}">
                <a16:creationId xmlns:a16="http://schemas.microsoft.com/office/drawing/2014/main" id="{91FEFF3C-A825-4CA9-8831-CB4BA55ED25F}"/>
              </a:ext>
            </a:extLst>
          </p:cNvPr>
          <p:cNvCxnSpPr/>
          <p:nvPr/>
        </p:nvCxnSpPr>
        <p:spPr>
          <a:xfrm rot="6299997">
            <a:off x="8264249" y="372976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5" name="直線接點 4454">
            <a:extLst>
              <a:ext uri="{FF2B5EF4-FFF2-40B4-BE49-F238E27FC236}">
                <a16:creationId xmlns:a16="http://schemas.microsoft.com/office/drawing/2014/main" id="{E68F26E3-E62D-4C69-9E72-6B165E6A88CA}"/>
              </a:ext>
            </a:extLst>
          </p:cNvPr>
          <p:cNvCxnSpPr/>
          <p:nvPr/>
        </p:nvCxnSpPr>
        <p:spPr>
          <a:xfrm rot="6299997" flipV="1">
            <a:off x="8328464" y="363081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6" name="直線接點 4455">
            <a:extLst>
              <a:ext uri="{FF2B5EF4-FFF2-40B4-BE49-F238E27FC236}">
                <a16:creationId xmlns:a16="http://schemas.microsoft.com/office/drawing/2014/main" id="{816CF11F-8B38-42CF-A7AD-83A3848FF994}"/>
              </a:ext>
            </a:extLst>
          </p:cNvPr>
          <p:cNvCxnSpPr/>
          <p:nvPr/>
        </p:nvCxnSpPr>
        <p:spPr>
          <a:xfrm rot="6299997">
            <a:off x="8320085" y="366208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0" name="直線接點 4459">
            <a:extLst>
              <a:ext uri="{FF2B5EF4-FFF2-40B4-BE49-F238E27FC236}">
                <a16:creationId xmlns:a16="http://schemas.microsoft.com/office/drawing/2014/main" id="{C64BAD73-6A30-4793-8535-A2ECBF8138AA}"/>
              </a:ext>
            </a:extLst>
          </p:cNvPr>
          <p:cNvCxnSpPr/>
          <p:nvPr/>
        </p:nvCxnSpPr>
        <p:spPr>
          <a:xfrm rot="2700000">
            <a:off x="8379307" y="340868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1" name="直線接點 4460">
            <a:extLst>
              <a:ext uri="{FF2B5EF4-FFF2-40B4-BE49-F238E27FC236}">
                <a16:creationId xmlns:a16="http://schemas.microsoft.com/office/drawing/2014/main" id="{26E8DBB1-E9DC-482B-9A05-2D97AFAD4203}"/>
              </a:ext>
            </a:extLst>
          </p:cNvPr>
          <p:cNvCxnSpPr/>
          <p:nvPr/>
        </p:nvCxnSpPr>
        <p:spPr>
          <a:xfrm rot="2700000">
            <a:off x="8470873" y="350024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2" name="直線接點 4461">
            <a:extLst>
              <a:ext uri="{FF2B5EF4-FFF2-40B4-BE49-F238E27FC236}">
                <a16:creationId xmlns:a16="http://schemas.microsoft.com/office/drawing/2014/main" id="{C93B4F36-7A17-49EE-90C0-B78D12D9B9E9}"/>
              </a:ext>
            </a:extLst>
          </p:cNvPr>
          <p:cNvCxnSpPr/>
          <p:nvPr/>
        </p:nvCxnSpPr>
        <p:spPr>
          <a:xfrm rot="2700000" flipV="1">
            <a:off x="8449656" y="339516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3" name="直線接點 4462">
            <a:extLst>
              <a:ext uri="{FF2B5EF4-FFF2-40B4-BE49-F238E27FC236}">
                <a16:creationId xmlns:a16="http://schemas.microsoft.com/office/drawing/2014/main" id="{F6C3828B-D867-4D8B-9F6B-90BE463DEC88}"/>
              </a:ext>
            </a:extLst>
          </p:cNvPr>
          <p:cNvCxnSpPr/>
          <p:nvPr/>
        </p:nvCxnSpPr>
        <p:spPr>
          <a:xfrm rot="2700000">
            <a:off x="8472547" y="341805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7" name="直線接點 4466">
            <a:extLst>
              <a:ext uri="{FF2B5EF4-FFF2-40B4-BE49-F238E27FC236}">
                <a16:creationId xmlns:a16="http://schemas.microsoft.com/office/drawing/2014/main" id="{A63CDB3A-F4F3-4102-B5D9-E4DABECC2800}"/>
              </a:ext>
            </a:extLst>
          </p:cNvPr>
          <p:cNvCxnSpPr/>
          <p:nvPr/>
        </p:nvCxnSpPr>
        <p:spPr>
          <a:xfrm rot="9900001">
            <a:off x="8462495" y="353152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8" name="直線接點 4467">
            <a:extLst>
              <a:ext uri="{FF2B5EF4-FFF2-40B4-BE49-F238E27FC236}">
                <a16:creationId xmlns:a16="http://schemas.microsoft.com/office/drawing/2014/main" id="{B6F238B5-CA53-43BE-8B24-9F9B14C128B3}"/>
              </a:ext>
            </a:extLst>
          </p:cNvPr>
          <p:cNvCxnSpPr/>
          <p:nvPr/>
        </p:nvCxnSpPr>
        <p:spPr>
          <a:xfrm rot="9900001">
            <a:off x="8337414" y="356503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9" name="直線接點 4468">
            <a:extLst>
              <a:ext uri="{FF2B5EF4-FFF2-40B4-BE49-F238E27FC236}">
                <a16:creationId xmlns:a16="http://schemas.microsoft.com/office/drawing/2014/main" id="{E26F7E0D-A8E9-498D-8EE4-0D82533C1725}"/>
              </a:ext>
            </a:extLst>
          </p:cNvPr>
          <p:cNvCxnSpPr/>
          <p:nvPr/>
        </p:nvCxnSpPr>
        <p:spPr>
          <a:xfrm rot="9900001" flipV="1">
            <a:off x="8439033" y="354313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0" name="直線接點 4469">
            <a:extLst>
              <a:ext uri="{FF2B5EF4-FFF2-40B4-BE49-F238E27FC236}">
                <a16:creationId xmlns:a16="http://schemas.microsoft.com/office/drawing/2014/main" id="{84B1E5A3-23D3-40AB-B707-684DA051386A}"/>
              </a:ext>
            </a:extLst>
          </p:cNvPr>
          <p:cNvCxnSpPr/>
          <p:nvPr/>
        </p:nvCxnSpPr>
        <p:spPr>
          <a:xfrm rot="9900001">
            <a:off x="8407762" y="355151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4" name="直線接點 4473">
            <a:extLst>
              <a:ext uri="{FF2B5EF4-FFF2-40B4-BE49-F238E27FC236}">
                <a16:creationId xmlns:a16="http://schemas.microsoft.com/office/drawing/2014/main" id="{68D8493C-EA1C-4B76-81EC-266567D3FC1E}"/>
              </a:ext>
            </a:extLst>
          </p:cNvPr>
          <p:cNvCxnSpPr/>
          <p:nvPr/>
        </p:nvCxnSpPr>
        <p:spPr>
          <a:xfrm rot="8100008">
            <a:off x="8645026" y="172369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5" name="直線接點 4474">
            <a:extLst>
              <a:ext uri="{FF2B5EF4-FFF2-40B4-BE49-F238E27FC236}">
                <a16:creationId xmlns:a16="http://schemas.microsoft.com/office/drawing/2014/main" id="{BE355E07-B896-471A-84BE-F4F02B1FA658}"/>
              </a:ext>
            </a:extLst>
          </p:cNvPr>
          <p:cNvCxnSpPr/>
          <p:nvPr/>
        </p:nvCxnSpPr>
        <p:spPr>
          <a:xfrm rot="8100008">
            <a:off x="8553460" y="181526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6" name="直線接點 4475">
            <a:extLst>
              <a:ext uri="{FF2B5EF4-FFF2-40B4-BE49-F238E27FC236}">
                <a16:creationId xmlns:a16="http://schemas.microsoft.com/office/drawing/2014/main" id="{D3967A3A-6F9B-4207-BC0D-E77B5137008A}"/>
              </a:ext>
            </a:extLst>
          </p:cNvPr>
          <p:cNvCxnSpPr/>
          <p:nvPr/>
        </p:nvCxnSpPr>
        <p:spPr>
          <a:xfrm rot="8100008" flipV="1">
            <a:off x="8646700" y="174982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7" name="直線接點 4476">
            <a:extLst>
              <a:ext uri="{FF2B5EF4-FFF2-40B4-BE49-F238E27FC236}">
                <a16:creationId xmlns:a16="http://schemas.microsoft.com/office/drawing/2014/main" id="{334F5040-8E35-4BC8-B2F1-F413E209E247}"/>
              </a:ext>
            </a:extLst>
          </p:cNvPr>
          <p:cNvCxnSpPr/>
          <p:nvPr/>
        </p:nvCxnSpPr>
        <p:spPr>
          <a:xfrm rot="8100008">
            <a:off x="8623809" y="177271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1" name="直線接點 4480">
            <a:extLst>
              <a:ext uri="{FF2B5EF4-FFF2-40B4-BE49-F238E27FC236}">
                <a16:creationId xmlns:a16="http://schemas.microsoft.com/office/drawing/2014/main" id="{F213C4CC-694D-4B3F-A532-1F9F09EC27E4}"/>
              </a:ext>
            </a:extLst>
          </p:cNvPr>
          <p:cNvCxnSpPr/>
          <p:nvPr/>
        </p:nvCxnSpPr>
        <p:spPr>
          <a:xfrm rot="8100008">
            <a:off x="8370328" y="199839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2" name="直線接點 4481">
            <a:extLst>
              <a:ext uri="{FF2B5EF4-FFF2-40B4-BE49-F238E27FC236}">
                <a16:creationId xmlns:a16="http://schemas.microsoft.com/office/drawing/2014/main" id="{4EB5D86E-93B1-4F0F-B972-8DF0E6207B38}"/>
              </a:ext>
            </a:extLst>
          </p:cNvPr>
          <p:cNvCxnSpPr/>
          <p:nvPr/>
        </p:nvCxnSpPr>
        <p:spPr>
          <a:xfrm rot="8100008">
            <a:off x="8278762" y="208996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3" name="直線接點 4482">
            <a:extLst>
              <a:ext uri="{FF2B5EF4-FFF2-40B4-BE49-F238E27FC236}">
                <a16:creationId xmlns:a16="http://schemas.microsoft.com/office/drawing/2014/main" id="{3565007E-4E18-49D0-802F-BC68C78E26A4}"/>
              </a:ext>
            </a:extLst>
          </p:cNvPr>
          <p:cNvCxnSpPr/>
          <p:nvPr/>
        </p:nvCxnSpPr>
        <p:spPr>
          <a:xfrm rot="8100008" flipV="1">
            <a:off x="8372002" y="202452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4" name="直線接點 4483">
            <a:extLst>
              <a:ext uri="{FF2B5EF4-FFF2-40B4-BE49-F238E27FC236}">
                <a16:creationId xmlns:a16="http://schemas.microsoft.com/office/drawing/2014/main" id="{3F06CC0C-7248-4F06-9B16-E1B865730225}"/>
              </a:ext>
            </a:extLst>
          </p:cNvPr>
          <p:cNvCxnSpPr/>
          <p:nvPr/>
        </p:nvCxnSpPr>
        <p:spPr>
          <a:xfrm rot="8100008">
            <a:off x="8349111" y="204741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8" name="直線接點 4487">
            <a:extLst>
              <a:ext uri="{FF2B5EF4-FFF2-40B4-BE49-F238E27FC236}">
                <a16:creationId xmlns:a16="http://schemas.microsoft.com/office/drawing/2014/main" id="{BD777A15-EAB8-4DD4-AECB-ED2A2418986C}"/>
              </a:ext>
            </a:extLst>
          </p:cNvPr>
          <p:cNvCxnSpPr/>
          <p:nvPr/>
        </p:nvCxnSpPr>
        <p:spPr>
          <a:xfrm rot="4500002">
            <a:off x="8538949" y="186942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9" name="直線接點 4488">
            <a:extLst>
              <a:ext uri="{FF2B5EF4-FFF2-40B4-BE49-F238E27FC236}">
                <a16:creationId xmlns:a16="http://schemas.microsoft.com/office/drawing/2014/main" id="{88A085E3-B9A4-4D6C-859D-2C26A7EAA744}"/>
              </a:ext>
            </a:extLst>
          </p:cNvPr>
          <p:cNvCxnSpPr/>
          <p:nvPr/>
        </p:nvCxnSpPr>
        <p:spPr>
          <a:xfrm rot="4500002">
            <a:off x="8572465" y="199450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0" name="直線接點 4489">
            <a:extLst>
              <a:ext uri="{FF2B5EF4-FFF2-40B4-BE49-F238E27FC236}">
                <a16:creationId xmlns:a16="http://schemas.microsoft.com/office/drawing/2014/main" id="{14FCBB65-1CB8-485D-B101-235EF09C38ED}"/>
              </a:ext>
            </a:extLst>
          </p:cNvPr>
          <p:cNvCxnSpPr/>
          <p:nvPr/>
        </p:nvCxnSpPr>
        <p:spPr>
          <a:xfrm rot="4500002" flipV="1">
            <a:off x="8594785" y="188103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1" name="直線接點 4490">
            <a:extLst>
              <a:ext uri="{FF2B5EF4-FFF2-40B4-BE49-F238E27FC236}">
                <a16:creationId xmlns:a16="http://schemas.microsoft.com/office/drawing/2014/main" id="{7E893112-892D-46DD-967A-0401998279A4}"/>
              </a:ext>
            </a:extLst>
          </p:cNvPr>
          <p:cNvCxnSpPr/>
          <p:nvPr/>
        </p:nvCxnSpPr>
        <p:spPr>
          <a:xfrm rot="4500002">
            <a:off x="8603164" y="191230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5" name="直線接點 4494">
            <a:extLst>
              <a:ext uri="{FF2B5EF4-FFF2-40B4-BE49-F238E27FC236}">
                <a16:creationId xmlns:a16="http://schemas.microsoft.com/office/drawing/2014/main" id="{161EC330-C444-4AB5-A8F8-5E5AAB6E73DD}"/>
              </a:ext>
            </a:extLst>
          </p:cNvPr>
          <p:cNvCxnSpPr/>
          <p:nvPr/>
        </p:nvCxnSpPr>
        <p:spPr>
          <a:xfrm rot="11700009">
            <a:off x="8549572" y="201739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6" name="直線接點 4495">
            <a:extLst>
              <a:ext uri="{FF2B5EF4-FFF2-40B4-BE49-F238E27FC236}">
                <a16:creationId xmlns:a16="http://schemas.microsoft.com/office/drawing/2014/main" id="{F34E292A-7C9B-4EDD-97B9-CBAE9778FDA1}"/>
              </a:ext>
            </a:extLst>
          </p:cNvPr>
          <p:cNvCxnSpPr/>
          <p:nvPr/>
        </p:nvCxnSpPr>
        <p:spPr>
          <a:xfrm rot="11700009">
            <a:off x="8424492" y="198388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7" name="直線接點 4496">
            <a:extLst>
              <a:ext uri="{FF2B5EF4-FFF2-40B4-BE49-F238E27FC236}">
                <a16:creationId xmlns:a16="http://schemas.microsoft.com/office/drawing/2014/main" id="{8827F046-3831-4D62-B4F3-2D1E5ECAE8F2}"/>
              </a:ext>
            </a:extLst>
          </p:cNvPr>
          <p:cNvCxnSpPr/>
          <p:nvPr/>
        </p:nvCxnSpPr>
        <p:spPr>
          <a:xfrm rot="11700009" flipV="1">
            <a:off x="8511598" y="200387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8" name="直線接點 4497">
            <a:extLst>
              <a:ext uri="{FF2B5EF4-FFF2-40B4-BE49-F238E27FC236}">
                <a16:creationId xmlns:a16="http://schemas.microsoft.com/office/drawing/2014/main" id="{097142E4-5139-44FC-B4C2-BA90B082CE57}"/>
              </a:ext>
            </a:extLst>
          </p:cNvPr>
          <p:cNvCxnSpPr/>
          <p:nvPr/>
        </p:nvCxnSpPr>
        <p:spPr>
          <a:xfrm rot="11700009">
            <a:off x="8480327" y="199549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2" name="直線接點 4501">
            <a:extLst>
              <a:ext uri="{FF2B5EF4-FFF2-40B4-BE49-F238E27FC236}">
                <a16:creationId xmlns:a16="http://schemas.microsoft.com/office/drawing/2014/main" id="{5EBC9B94-7BD3-4E13-A2F5-12829A5B4800}"/>
              </a:ext>
            </a:extLst>
          </p:cNvPr>
          <p:cNvCxnSpPr/>
          <p:nvPr/>
        </p:nvCxnSpPr>
        <p:spPr>
          <a:xfrm rot="8100008">
            <a:off x="7820934" y="254779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3" name="直線接點 4502">
            <a:extLst>
              <a:ext uri="{FF2B5EF4-FFF2-40B4-BE49-F238E27FC236}">
                <a16:creationId xmlns:a16="http://schemas.microsoft.com/office/drawing/2014/main" id="{14555789-F3A7-43AD-BE09-CE34D77B19A7}"/>
              </a:ext>
            </a:extLst>
          </p:cNvPr>
          <p:cNvCxnSpPr/>
          <p:nvPr/>
        </p:nvCxnSpPr>
        <p:spPr>
          <a:xfrm rot="8100008">
            <a:off x="7729368" y="263935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4" name="直線接點 4503">
            <a:extLst>
              <a:ext uri="{FF2B5EF4-FFF2-40B4-BE49-F238E27FC236}">
                <a16:creationId xmlns:a16="http://schemas.microsoft.com/office/drawing/2014/main" id="{5AAF70CF-06E8-4856-8445-D859876B2573}"/>
              </a:ext>
            </a:extLst>
          </p:cNvPr>
          <p:cNvCxnSpPr/>
          <p:nvPr/>
        </p:nvCxnSpPr>
        <p:spPr>
          <a:xfrm rot="8100008" flipV="1">
            <a:off x="7822608" y="257391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5" name="直線接點 4504">
            <a:extLst>
              <a:ext uri="{FF2B5EF4-FFF2-40B4-BE49-F238E27FC236}">
                <a16:creationId xmlns:a16="http://schemas.microsoft.com/office/drawing/2014/main" id="{CBFAAF09-512D-4726-B436-907ED0CC0D4B}"/>
              </a:ext>
            </a:extLst>
          </p:cNvPr>
          <p:cNvCxnSpPr/>
          <p:nvPr/>
        </p:nvCxnSpPr>
        <p:spPr>
          <a:xfrm rot="8100008">
            <a:off x="7799717" y="259680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9" name="直線接點 4508">
            <a:extLst>
              <a:ext uri="{FF2B5EF4-FFF2-40B4-BE49-F238E27FC236}">
                <a16:creationId xmlns:a16="http://schemas.microsoft.com/office/drawing/2014/main" id="{9C684E77-A4B7-40B0-AFA6-6F7DF1DC1623}"/>
              </a:ext>
            </a:extLst>
          </p:cNvPr>
          <p:cNvCxnSpPr/>
          <p:nvPr/>
        </p:nvCxnSpPr>
        <p:spPr>
          <a:xfrm rot="8100008">
            <a:off x="7546238" y="282248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0" name="直線接點 4509">
            <a:extLst>
              <a:ext uri="{FF2B5EF4-FFF2-40B4-BE49-F238E27FC236}">
                <a16:creationId xmlns:a16="http://schemas.microsoft.com/office/drawing/2014/main" id="{4677683F-42C7-4D1F-91EE-133E653BA9C1}"/>
              </a:ext>
            </a:extLst>
          </p:cNvPr>
          <p:cNvCxnSpPr/>
          <p:nvPr/>
        </p:nvCxnSpPr>
        <p:spPr>
          <a:xfrm rot="8100008">
            <a:off x="7454672" y="291405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1" name="直線接點 4510">
            <a:extLst>
              <a:ext uri="{FF2B5EF4-FFF2-40B4-BE49-F238E27FC236}">
                <a16:creationId xmlns:a16="http://schemas.microsoft.com/office/drawing/2014/main" id="{C258BB85-8DEF-4879-97EE-37F9E2EBA4A9}"/>
              </a:ext>
            </a:extLst>
          </p:cNvPr>
          <p:cNvCxnSpPr/>
          <p:nvPr/>
        </p:nvCxnSpPr>
        <p:spPr>
          <a:xfrm rot="8100008" flipV="1">
            <a:off x="7547912" y="284861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2" name="直線接點 4511">
            <a:extLst>
              <a:ext uri="{FF2B5EF4-FFF2-40B4-BE49-F238E27FC236}">
                <a16:creationId xmlns:a16="http://schemas.microsoft.com/office/drawing/2014/main" id="{4398C5DD-37DC-4B5C-A63A-E7D4FEE7328C}"/>
              </a:ext>
            </a:extLst>
          </p:cNvPr>
          <p:cNvCxnSpPr/>
          <p:nvPr/>
        </p:nvCxnSpPr>
        <p:spPr>
          <a:xfrm rot="8100008">
            <a:off x="7525021" y="287150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6" name="直線接點 4515">
            <a:extLst>
              <a:ext uri="{FF2B5EF4-FFF2-40B4-BE49-F238E27FC236}">
                <a16:creationId xmlns:a16="http://schemas.microsoft.com/office/drawing/2014/main" id="{998650A7-695C-4CDA-8004-41D8A49D2E9E}"/>
              </a:ext>
            </a:extLst>
          </p:cNvPr>
          <p:cNvCxnSpPr/>
          <p:nvPr/>
        </p:nvCxnSpPr>
        <p:spPr>
          <a:xfrm rot="4500002">
            <a:off x="7714857" y="269351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7" name="直線接點 4516">
            <a:extLst>
              <a:ext uri="{FF2B5EF4-FFF2-40B4-BE49-F238E27FC236}">
                <a16:creationId xmlns:a16="http://schemas.microsoft.com/office/drawing/2014/main" id="{52A9EF82-A650-4F43-BC80-DE49CA5AEFCB}"/>
              </a:ext>
            </a:extLst>
          </p:cNvPr>
          <p:cNvCxnSpPr/>
          <p:nvPr/>
        </p:nvCxnSpPr>
        <p:spPr>
          <a:xfrm rot="4500002">
            <a:off x="7748373" y="281859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8" name="直線接點 4517">
            <a:extLst>
              <a:ext uri="{FF2B5EF4-FFF2-40B4-BE49-F238E27FC236}">
                <a16:creationId xmlns:a16="http://schemas.microsoft.com/office/drawing/2014/main" id="{0D12EC80-2F45-4FB3-A59C-925EDD0C25A5}"/>
              </a:ext>
            </a:extLst>
          </p:cNvPr>
          <p:cNvCxnSpPr/>
          <p:nvPr/>
        </p:nvCxnSpPr>
        <p:spPr>
          <a:xfrm rot="4500002" flipV="1">
            <a:off x="7770693" y="270513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9" name="直線接點 4518">
            <a:extLst>
              <a:ext uri="{FF2B5EF4-FFF2-40B4-BE49-F238E27FC236}">
                <a16:creationId xmlns:a16="http://schemas.microsoft.com/office/drawing/2014/main" id="{C2C6AA90-0176-406C-95B0-3AAC3F579F96}"/>
              </a:ext>
            </a:extLst>
          </p:cNvPr>
          <p:cNvCxnSpPr/>
          <p:nvPr/>
        </p:nvCxnSpPr>
        <p:spPr>
          <a:xfrm rot="4500002">
            <a:off x="7779072" y="273640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3" name="直線接點 4522">
            <a:extLst>
              <a:ext uri="{FF2B5EF4-FFF2-40B4-BE49-F238E27FC236}">
                <a16:creationId xmlns:a16="http://schemas.microsoft.com/office/drawing/2014/main" id="{D44D5F72-11F1-465D-99BE-643DE3DAF932}"/>
              </a:ext>
            </a:extLst>
          </p:cNvPr>
          <p:cNvCxnSpPr/>
          <p:nvPr/>
        </p:nvCxnSpPr>
        <p:spPr>
          <a:xfrm rot="11700009">
            <a:off x="7725480" y="284149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4" name="直線接點 4523">
            <a:extLst>
              <a:ext uri="{FF2B5EF4-FFF2-40B4-BE49-F238E27FC236}">
                <a16:creationId xmlns:a16="http://schemas.microsoft.com/office/drawing/2014/main" id="{4D16F97A-0505-4C56-B6BC-1146F8599C2B}"/>
              </a:ext>
            </a:extLst>
          </p:cNvPr>
          <p:cNvCxnSpPr/>
          <p:nvPr/>
        </p:nvCxnSpPr>
        <p:spPr>
          <a:xfrm rot="11700009">
            <a:off x="7600400" y="280797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5" name="直線接點 4524">
            <a:extLst>
              <a:ext uri="{FF2B5EF4-FFF2-40B4-BE49-F238E27FC236}">
                <a16:creationId xmlns:a16="http://schemas.microsoft.com/office/drawing/2014/main" id="{4749FFE6-1E9F-4278-BF46-CD8ADA325ED3}"/>
              </a:ext>
            </a:extLst>
          </p:cNvPr>
          <p:cNvCxnSpPr/>
          <p:nvPr/>
        </p:nvCxnSpPr>
        <p:spPr>
          <a:xfrm rot="11700009" flipV="1">
            <a:off x="7687506" y="282796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6" name="直線接點 4525">
            <a:extLst>
              <a:ext uri="{FF2B5EF4-FFF2-40B4-BE49-F238E27FC236}">
                <a16:creationId xmlns:a16="http://schemas.microsoft.com/office/drawing/2014/main" id="{0F9294B5-8BFC-4386-928A-26FFE23ADDE2}"/>
              </a:ext>
            </a:extLst>
          </p:cNvPr>
          <p:cNvCxnSpPr/>
          <p:nvPr/>
        </p:nvCxnSpPr>
        <p:spPr>
          <a:xfrm rot="11700009">
            <a:off x="7656235" y="281958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0" name="直線接點 4529">
            <a:extLst>
              <a:ext uri="{FF2B5EF4-FFF2-40B4-BE49-F238E27FC236}">
                <a16:creationId xmlns:a16="http://schemas.microsoft.com/office/drawing/2014/main" id="{06D9DE9C-EDBD-4B29-BF58-7B4DE1803134}"/>
              </a:ext>
            </a:extLst>
          </p:cNvPr>
          <p:cNvCxnSpPr/>
          <p:nvPr/>
        </p:nvCxnSpPr>
        <p:spPr>
          <a:xfrm rot="4500002">
            <a:off x="8264251" y="214412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1" name="直線接點 4530">
            <a:extLst>
              <a:ext uri="{FF2B5EF4-FFF2-40B4-BE49-F238E27FC236}">
                <a16:creationId xmlns:a16="http://schemas.microsoft.com/office/drawing/2014/main" id="{6B9C9F49-BC18-4227-B306-53FD4CC0AFC0}"/>
              </a:ext>
            </a:extLst>
          </p:cNvPr>
          <p:cNvCxnSpPr/>
          <p:nvPr/>
        </p:nvCxnSpPr>
        <p:spPr>
          <a:xfrm rot="4500002">
            <a:off x="8297767" y="226920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2" name="直線接點 4531">
            <a:extLst>
              <a:ext uri="{FF2B5EF4-FFF2-40B4-BE49-F238E27FC236}">
                <a16:creationId xmlns:a16="http://schemas.microsoft.com/office/drawing/2014/main" id="{AF19A537-3C9F-425D-A0AE-6A713724A3A9}"/>
              </a:ext>
            </a:extLst>
          </p:cNvPr>
          <p:cNvCxnSpPr/>
          <p:nvPr/>
        </p:nvCxnSpPr>
        <p:spPr>
          <a:xfrm rot="4500002" flipV="1">
            <a:off x="8320087" y="215573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3" name="直線接點 4532">
            <a:extLst>
              <a:ext uri="{FF2B5EF4-FFF2-40B4-BE49-F238E27FC236}">
                <a16:creationId xmlns:a16="http://schemas.microsoft.com/office/drawing/2014/main" id="{EC86D39E-3976-4D21-8C5E-D95586388D66}"/>
              </a:ext>
            </a:extLst>
          </p:cNvPr>
          <p:cNvCxnSpPr/>
          <p:nvPr/>
        </p:nvCxnSpPr>
        <p:spPr>
          <a:xfrm rot="4500002">
            <a:off x="8328466" y="218700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7" name="直線接點 4536">
            <a:extLst>
              <a:ext uri="{FF2B5EF4-FFF2-40B4-BE49-F238E27FC236}">
                <a16:creationId xmlns:a16="http://schemas.microsoft.com/office/drawing/2014/main" id="{1E16D73D-7A0B-4E32-9D5D-82BFA94F09F5}"/>
              </a:ext>
            </a:extLst>
          </p:cNvPr>
          <p:cNvCxnSpPr/>
          <p:nvPr/>
        </p:nvCxnSpPr>
        <p:spPr>
          <a:xfrm rot="4500002">
            <a:off x="8364796" y="251936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8" name="直線接點 4537">
            <a:extLst>
              <a:ext uri="{FF2B5EF4-FFF2-40B4-BE49-F238E27FC236}">
                <a16:creationId xmlns:a16="http://schemas.microsoft.com/office/drawing/2014/main" id="{8CE3CFAC-6335-4983-8DBE-B8DF0C0A701E}"/>
              </a:ext>
            </a:extLst>
          </p:cNvPr>
          <p:cNvCxnSpPr/>
          <p:nvPr/>
        </p:nvCxnSpPr>
        <p:spPr>
          <a:xfrm rot="4500002">
            <a:off x="8398312" y="264444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9" name="直線接點 4538">
            <a:extLst>
              <a:ext uri="{FF2B5EF4-FFF2-40B4-BE49-F238E27FC236}">
                <a16:creationId xmlns:a16="http://schemas.microsoft.com/office/drawing/2014/main" id="{1E8AF0A1-6FD4-4DF4-B630-0F0F040ABCA1}"/>
              </a:ext>
            </a:extLst>
          </p:cNvPr>
          <p:cNvCxnSpPr/>
          <p:nvPr/>
        </p:nvCxnSpPr>
        <p:spPr>
          <a:xfrm rot="4500002" flipV="1">
            <a:off x="8420632" y="253097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0" name="直線接點 4539">
            <a:extLst>
              <a:ext uri="{FF2B5EF4-FFF2-40B4-BE49-F238E27FC236}">
                <a16:creationId xmlns:a16="http://schemas.microsoft.com/office/drawing/2014/main" id="{F936720B-3446-4A4E-8224-2D0ABC7FB43E}"/>
              </a:ext>
            </a:extLst>
          </p:cNvPr>
          <p:cNvCxnSpPr/>
          <p:nvPr/>
        </p:nvCxnSpPr>
        <p:spPr>
          <a:xfrm rot="4500002">
            <a:off x="8429011" y="256224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4" name="直線接點 4543">
            <a:extLst>
              <a:ext uri="{FF2B5EF4-FFF2-40B4-BE49-F238E27FC236}">
                <a16:creationId xmlns:a16="http://schemas.microsoft.com/office/drawing/2014/main" id="{FF3D3D7B-E22A-48A4-BFDD-ECE245E13119}"/>
              </a:ext>
            </a:extLst>
          </p:cNvPr>
          <p:cNvCxnSpPr/>
          <p:nvPr/>
        </p:nvCxnSpPr>
        <p:spPr>
          <a:xfrm rot="899993">
            <a:off x="8337414" y="230885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5" name="直線接點 4544">
            <a:extLst>
              <a:ext uri="{FF2B5EF4-FFF2-40B4-BE49-F238E27FC236}">
                <a16:creationId xmlns:a16="http://schemas.microsoft.com/office/drawing/2014/main" id="{DB4CDD76-83E4-46C3-B0FE-73BA667B1D7C}"/>
              </a:ext>
            </a:extLst>
          </p:cNvPr>
          <p:cNvCxnSpPr/>
          <p:nvPr/>
        </p:nvCxnSpPr>
        <p:spPr>
          <a:xfrm rot="899993">
            <a:off x="8462495" y="234236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6" name="直線接點 4545">
            <a:extLst>
              <a:ext uri="{FF2B5EF4-FFF2-40B4-BE49-F238E27FC236}">
                <a16:creationId xmlns:a16="http://schemas.microsoft.com/office/drawing/2014/main" id="{4330AB37-14A0-4C03-AD5B-E276E9008F09}"/>
              </a:ext>
            </a:extLst>
          </p:cNvPr>
          <p:cNvCxnSpPr/>
          <p:nvPr/>
        </p:nvCxnSpPr>
        <p:spPr>
          <a:xfrm rot="899993" flipV="1">
            <a:off x="8407762" y="226630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7" name="直線接點 4546">
            <a:extLst>
              <a:ext uri="{FF2B5EF4-FFF2-40B4-BE49-F238E27FC236}">
                <a16:creationId xmlns:a16="http://schemas.microsoft.com/office/drawing/2014/main" id="{20CD95B7-57FE-497B-BA7B-7E4E229F29AD}"/>
              </a:ext>
            </a:extLst>
          </p:cNvPr>
          <p:cNvCxnSpPr/>
          <p:nvPr/>
        </p:nvCxnSpPr>
        <p:spPr>
          <a:xfrm rot="899993">
            <a:off x="8439032" y="227468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1" name="直線接點 4550">
            <a:extLst>
              <a:ext uri="{FF2B5EF4-FFF2-40B4-BE49-F238E27FC236}">
                <a16:creationId xmlns:a16="http://schemas.microsoft.com/office/drawing/2014/main" id="{8F5E2698-3A25-46F2-9E88-9F05C242EC8D}"/>
              </a:ext>
            </a:extLst>
          </p:cNvPr>
          <p:cNvCxnSpPr/>
          <p:nvPr/>
        </p:nvCxnSpPr>
        <p:spPr>
          <a:xfrm rot="8100000">
            <a:off x="8470874" y="237363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2" name="直線接點 4551">
            <a:extLst>
              <a:ext uri="{FF2B5EF4-FFF2-40B4-BE49-F238E27FC236}">
                <a16:creationId xmlns:a16="http://schemas.microsoft.com/office/drawing/2014/main" id="{5DC024F5-04EE-47AB-9B5F-8C9029370081}"/>
              </a:ext>
            </a:extLst>
          </p:cNvPr>
          <p:cNvCxnSpPr/>
          <p:nvPr/>
        </p:nvCxnSpPr>
        <p:spPr>
          <a:xfrm rot="8100000">
            <a:off x="8379308" y="246520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3" name="直線接點 4552">
            <a:extLst>
              <a:ext uri="{FF2B5EF4-FFF2-40B4-BE49-F238E27FC236}">
                <a16:creationId xmlns:a16="http://schemas.microsoft.com/office/drawing/2014/main" id="{660A8116-2B4B-4B12-91AD-B784E1C8D65B}"/>
              </a:ext>
            </a:extLst>
          </p:cNvPr>
          <p:cNvCxnSpPr/>
          <p:nvPr/>
        </p:nvCxnSpPr>
        <p:spPr>
          <a:xfrm rot="8100000" flipV="1">
            <a:off x="8472548" y="239976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4" name="直線接點 4553">
            <a:extLst>
              <a:ext uri="{FF2B5EF4-FFF2-40B4-BE49-F238E27FC236}">
                <a16:creationId xmlns:a16="http://schemas.microsoft.com/office/drawing/2014/main" id="{C2F3AD21-4570-4733-AE03-D6423654D3AE}"/>
              </a:ext>
            </a:extLst>
          </p:cNvPr>
          <p:cNvCxnSpPr/>
          <p:nvPr/>
        </p:nvCxnSpPr>
        <p:spPr>
          <a:xfrm rot="8100000">
            <a:off x="8449657" y="242265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8" name="直線接點 4557">
            <a:extLst>
              <a:ext uri="{FF2B5EF4-FFF2-40B4-BE49-F238E27FC236}">
                <a16:creationId xmlns:a16="http://schemas.microsoft.com/office/drawing/2014/main" id="{B7EC37CE-ECB2-4E58-B12A-971ACC0B262F}"/>
              </a:ext>
            </a:extLst>
          </p:cNvPr>
          <p:cNvCxnSpPr/>
          <p:nvPr/>
        </p:nvCxnSpPr>
        <p:spPr>
          <a:xfrm rot="11699993">
            <a:off x="8375421" y="266734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9" name="直線接點 4558">
            <a:extLst>
              <a:ext uri="{FF2B5EF4-FFF2-40B4-BE49-F238E27FC236}">
                <a16:creationId xmlns:a16="http://schemas.microsoft.com/office/drawing/2014/main" id="{88DAB8D8-3CA5-41C5-9369-A1C7498CBC25}"/>
              </a:ext>
            </a:extLst>
          </p:cNvPr>
          <p:cNvCxnSpPr/>
          <p:nvPr/>
        </p:nvCxnSpPr>
        <p:spPr>
          <a:xfrm rot="11699993">
            <a:off x="8250340" y="263382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0" name="直線接點 4559">
            <a:extLst>
              <a:ext uri="{FF2B5EF4-FFF2-40B4-BE49-F238E27FC236}">
                <a16:creationId xmlns:a16="http://schemas.microsoft.com/office/drawing/2014/main" id="{921E44F8-B2F8-4003-8BDD-02E404F7B85B}"/>
              </a:ext>
            </a:extLst>
          </p:cNvPr>
          <p:cNvCxnSpPr/>
          <p:nvPr/>
        </p:nvCxnSpPr>
        <p:spPr>
          <a:xfrm rot="11699993" flipV="1">
            <a:off x="8337447" y="265381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1" name="直線接點 4560">
            <a:extLst>
              <a:ext uri="{FF2B5EF4-FFF2-40B4-BE49-F238E27FC236}">
                <a16:creationId xmlns:a16="http://schemas.microsoft.com/office/drawing/2014/main" id="{B189132E-5E6F-4FB8-8F04-15C7132F5CD4}"/>
              </a:ext>
            </a:extLst>
          </p:cNvPr>
          <p:cNvCxnSpPr/>
          <p:nvPr/>
        </p:nvCxnSpPr>
        <p:spPr>
          <a:xfrm rot="11699993">
            <a:off x="8306176" y="264543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5" name="直線接點 4564">
            <a:extLst>
              <a:ext uri="{FF2B5EF4-FFF2-40B4-BE49-F238E27FC236}">
                <a16:creationId xmlns:a16="http://schemas.microsoft.com/office/drawing/2014/main" id="{E5E7122F-A31B-424B-97C0-EC5831C33000}"/>
              </a:ext>
            </a:extLst>
          </p:cNvPr>
          <p:cNvCxnSpPr/>
          <p:nvPr/>
        </p:nvCxnSpPr>
        <p:spPr>
          <a:xfrm rot="11699993">
            <a:off x="8000177" y="256679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6" name="直線接點 4565">
            <a:extLst>
              <a:ext uri="{FF2B5EF4-FFF2-40B4-BE49-F238E27FC236}">
                <a16:creationId xmlns:a16="http://schemas.microsoft.com/office/drawing/2014/main" id="{5F0ECAF4-55BD-4763-9184-D8D2214994F6}"/>
              </a:ext>
            </a:extLst>
          </p:cNvPr>
          <p:cNvCxnSpPr/>
          <p:nvPr/>
        </p:nvCxnSpPr>
        <p:spPr>
          <a:xfrm rot="11699993">
            <a:off x="7875096" y="253327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7" name="直線接點 4566">
            <a:extLst>
              <a:ext uri="{FF2B5EF4-FFF2-40B4-BE49-F238E27FC236}">
                <a16:creationId xmlns:a16="http://schemas.microsoft.com/office/drawing/2014/main" id="{1CB43936-D7FE-483D-9DA3-7DBE8F137380}"/>
              </a:ext>
            </a:extLst>
          </p:cNvPr>
          <p:cNvCxnSpPr/>
          <p:nvPr/>
        </p:nvCxnSpPr>
        <p:spPr>
          <a:xfrm rot="11699993" flipV="1">
            <a:off x="7962203" y="255327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8" name="直線接點 4567">
            <a:extLst>
              <a:ext uri="{FF2B5EF4-FFF2-40B4-BE49-F238E27FC236}">
                <a16:creationId xmlns:a16="http://schemas.microsoft.com/office/drawing/2014/main" id="{6EC2E65A-5292-4BA6-A437-882E8D6353B5}"/>
              </a:ext>
            </a:extLst>
          </p:cNvPr>
          <p:cNvCxnSpPr/>
          <p:nvPr/>
        </p:nvCxnSpPr>
        <p:spPr>
          <a:xfrm rot="11699993">
            <a:off x="7930932" y="254489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2" name="直線接點 4571">
            <a:extLst>
              <a:ext uri="{FF2B5EF4-FFF2-40B4-BE49-F238E27FC236}">
                <a16:creationId xmlns:a16="http://schemas.microsoft.com/office/drawing/2014/main" id="{E449EEDF-453B-4E49-95CA-AD4BE049501E}"/>
              </a:ext>
            </a:extLst>
          </p:cNvPr>
          <p:cNvCxnSpPr/>
          <p:nvPr/>
        </p:nvCxnSpPr>
        <p:spPr>
          <a:xfrm rot="8099988">
            <a:off x="8196179" y="264833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3" name="直線接點 4572">
            <a:extLst>
              <a:ext uri="{FF2B5EF4-FFF2-40B4-BE49-F238E27FC236}">
                <a16:creationId xmlns:a16="http://schemas.microsoft.com/office/drawing/2014/main" id="{A5A2FA20-B96D-4CA5-9E52-9DFE614511D5}"/>
              </a:ext>
            </a:extLst>
          </p:cNvPr>
          <p:cNvCxnSpPr/>
          <p:nvPr/>
        </p:nvCxnSpPr>
        <p:spPr>
          <a:xfrm rot="8099988">
            <a:off x="8104613" y="273990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4" name="直線接點 4573">
            <a:extLst>
              <a:ext uri="{FF2B5EF4-FFF2-40B4-BE49-F238E27FC236}">
                <a16:creationId xmlns:a16="http://schemas.microsoft.com/office/drawing/2014/main" id="{8237C74A-4049-452E-8619-1023ACEE876C}"/>
              </a:ext>
            </a:extLst>
          </p:cNvPr>
          <p:cNvCxnSpPr/>
          <p:nvPr/>
        </p:nvCxnSpPr>
        <p:spPr>
          <a:xfrm rot="8099988" flipV="1">
            <a:off x="8197853" y="267446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5" name="直線接點 4574">
            <a:extLst>
              <a:ext uri="{FF2B5EF4-FFF2-40B4-BE49-F238E27FC236}">
                <a16:creationId xmlns:a16="http://schemas.microsoft.com/office/drawing/2014/main" id="{67EA6790-4D11-4F98-BFC0-7FA517B1A53D}"/>
              </a:ext>
            </a:extLst>
          </p:cNvPr>
          <p:cNvCxnSpPr/>
          <p:nvPr/>
        </p:nvCxnSpPr>
        <p:spPr>
          <a:xfrm rot="8099988">
            <a:off x="8174962" y="269735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9" name="直線接點 4578">
            <a:extLst>
              <a:ext uri="{FF2B5EF4-FFF2-40B4-BE49-F238E27FC236}">
                <a16:creationId xmlns:a16="http://schemas.microsoft.com/office/drawing/2014/main" id="{B1BA65FA-8A95-4A38-8F67-4E78CBA6F683}"/>
              </a:ext>
            </a:extLst>
          </p:cNvPr>
          <p:cNvCxnSpPr/>
          <p:nvPr/>
        </p:nvCxnSpPr>
        <p:spPr>
          <a:xfrm rot="15300003">
            <a:off x="8073342" y="273152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0" name="直線接點 4579">
            <a:extLst>
              <a:ext uri="{FF2B5EF4-FFF2-40B4-BE49-F238E27FC236}">
                <a16:creationId xmlns:a16="http://schemas.microsoft.com/office/drawing/2014/main" id="{1B4C96EE-49D7-43C6-82F3-B48C517683FB}"/>
              </a:ext>
            </a:extLst>
          </p:cNvPr>
          <p:cNvCxnSpPr/>
          <p:nvPr/>
        </p:nvCxnSpPr>
        <p:spPr>
          <a:xfrm rot="15300003">
            <a:off x="8039827" y="260644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1" name="直線接點 4580">
            <a:extLst>
              <a:ext uri="{FF2B5EF4-FFF2-40B4-BE49-F238E27FC236}">
                <a16:creationId xmlns:a16="http://schemas.microsoft.com/office/drawing/2014/main" id="{CB912260-57B9-4CBC-A139-C78E67113BB4}"/>
              </a:ext>
            </a:extLst>
          </p:cNvPr>
          <p:cNvCxnSpPr/>
          <p:nvPr/>
        </p:nvCxnSpPr>
        <p:spPr>
          <a:xfrm rot="15300003" flipV="1">
            <a:off x="8049880" y="266383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2" name="直線接點 4581">
            <a:extLst>
              <a:ext uri="{FF2B5EF4-FFF2-40B4-BE49-F238E27FC236}">
                <a16:creationId xmlns:a16="http://schemas.microsoft.com/office/drawing/2014/main" id="{49601A6A-9A69-4D28-8C25-75949800AB4F}"/>
              </a:ext>
            </a:extLst>
          </p:cNvPr>
          <p:cNvCxnSpPr/>
          <p:nvPr/>
        </p:nvCxnSpPr>
        <p:spPr>
          <a:xfrm rot="15300003">
            <a:off x="8041501" y="263256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6" name="直線接點 4585">
            <a:extLst>
              <a:ext uri="{FF2B5EF4-FFF2-40B4-BE49-F238E27FC236}">
                <a16:creationId xmlns:a16="http://schemas.microsoft.com/office/drawing/2014/main" id="{AF410C99-D0E2-4BD6-AAB5-2AC04ABB45D7}"/>
              </a:ext>
            </a:extLst>
          </p:cNvPr>
          <p:cNvCxnSpPr/>
          <p:nvPr/>
        </p:nvCxnSpPr>
        <p:spPr>
          <a:xfrm rot="13499992">
            <a:off x="9881165" y="291405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7" name="直線接點 4586">
            <a:extLst>
              <a:ext uri="{FF2B5EF4-FFF2-40B4-BE49-F238E27FC236}">
                <a16:creationId xmlns:a16="http://schemas.microsoft.com/office/drawing/2014/main" id="{5BD480DC-5D8A-4727-A1F5-950628D7F15F}"/>
              </a:ext>
            </a:extLst>
          </p:cNvPr>
          <p:cNvCxnSpPr/>
          <p:nvPr/>
        </p:nvCxnSpPr>
        <p:spPr>
          <a:xfrm rot="13499992">
            <a:off x="9789599" y="282248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8" name="直線接點 4587">
            <a:extLst>
              <a:ext uri="{FF2B5EF4-FFF2-40B4-BE49-F238E27FC236}">
                <a16:creationId xmlns:a16="http://schemas.microsoft.com/office/drawing/2014/main" id="{52808AD9-9BBE-4296-B8E3-DA8656A86B6E}"/>
              </a:ext>
            </a:extLst>
          </p:cNvPr>
          <p:cNvCxnSpPr/>
          <p:nvPr/>
        </p:nvCxnSpPr>
        <p:spPr>
          <a:xfrm rot="13499992" flipV="1">
            <a:off x="9843190" y="287150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9" name="直線接點 4588">
            <a:extLst>
              <a:ext uri="{FF2B5EF4-FFF2-40B4-BE49-F238E27FC236}">
                <a16:creationId xmlns:a16="http://schemas.microsoft.com/office/drawing/2014/main" id="{FB0ACCC2-5A46-424F-9A6B-219548FECB57}"/>
              </a:ext>
            </a:extLst>
          </p:cNvPr>
          <p:cNvCxnSpPr/>
          <p:nvPr/>
        </p:nvCxnSpPr>
        <p:spPr>
          <a:xfrm rot="13499992">
            <a:off x="9820299" y="284861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3" name="直線接點 4592">
            <a:extLst>
              <a:ext uri="{FF2B5EF4-FFF2-40B4-BE49-F238E27FC236}">
                <a16:creationId xmlns:a16="http://schemas.microsoft.com/office/drawing/2014/main" id="{F8EC2E6D-CE2A-4D9D-AD17-AE631E82D763}"/>
              </a:ext>
            </a:extLst>
          </p:cNvPr>
          <p:cNvCxnSpPr/>
          <p:nvPr/>
        </p:nvCxnSpPr>
        <p:spPr>
          <a:xfrm rot="13499992">
            <a:off x="9606467" y="263935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4" name="直線接點 4593">
            <a:extLst>
              <a:ext uri="{FF2B5EF4-FFF2-40B4-BE49-F238E27FC236}">
                <a16:creationId xmlns:a16="http://schemas.microsoft.com/office/drawing/2014/main" id="{491007C9-D566-40F0-AAEC-2DCF75904D0C}"/>
              </a:ext>
            </a:extLst>
          </p:cNvPr>
          <p:cNvCxnSpPr/>
          <p:nvPr/>
        </p:nvCxnSpPr>
        <p:spPr>
          <a:xfrm rot="13499992">
            <a:off x="9514901" y="254779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5" name="直線接點 4594">
            <a:extLst>
              <a:ext uri="{FF2B5EF4-FFF2-40B4-BE49-F238E27FC236}">
                <a16:creationId xmlns:a16="http://schemas.microsoft.com/office/drawing/2014/main" id="{C0A0E062-BF71-49EA-8EC9-8260B94C0AC2}"/>
              </a:ext>
            </a:extLst>
          </p:cNvPr>
          <p:cNvCxnSpPr/>
          <p:nvPr/>
        </p:nvCxnSpPr>
        <p:spPr>
          <a:xfrm rot="13499992" flipV="1">
            <a:off x="9568492" y="259680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6" name="直線接點 4595">
            <a:extLst>
              <a:ext uri="{FF2B5EF4-FFF2-40B4-BE49-F238E27FC236}">
                <a16:creationId xmlns:a16="http://schemas.microsoft.com/office/drawing/2014/main" id="{1A60F1A6-2B32-42C4-AEF7-C2A3239FA3BF}"/>
              </a:ext>
            </a:extLst>
          </p:cNvPr>
          <p:cNvCxnSpPr/>
          <p:nvPr/>
        </p:nvCxnSpPr>
        <p:spPr>
          <a:xfrm rot="13499992">
            <a:off x="9545601" y="257391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0" name="直線接點 4599">
            <a:extLst>
              <a:ext uri="{FF2B5EF4-FFF2-40B4-BE49-F238E27FC236}">
                <a16:creationId xmlns:a16="http://schemas.microsoft.com/office/drawing/2014/main" id="{09DC534F-51B7-4121-BF34-4F4836630007}"/>
              </a:ext>
            </a:extLst>
          </p:cNvPr>
          <p:cNvCxnSpPr/>
          <p:nvPr/>
        </p:nvCxnSpPr>
        <p:spPr>
          <a:xfrm rot="9899991">
            <a:off x="9735437" y="280797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1" name="直線接點 4600">
            <a:extLst>
              <a:ext uri="{FF2B5EF4-FFF2-40B4-BE49-F238E27FC236}">
                <a16:creationId xmlns:a16="http://schemas.microsoft.com/office/drawing/2014/main" id="{CFA9EC5B-A27F-4325-8DEC-6B9389833427}"/>
              </a:ext>
            </a:extLst>
          </p:cNvPr>
          <p:cNvCxnSpPr/>
          <p:nvPr/>
        </p:nvCxnSpPr>
        <p:spPr>
          <a:xfrm rot="9899991">
            <a:off x="9610356" y="284149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2" name="直線接點 4601">
            <a:extLst>
              <a:ext uri="{FF2B5EF4-FFF2-40B4-BE49-F238E27FC236}">
                <a16:creationId xmlns:a16="http://schemas.microsoft.com/office/drawing/2014/main" id="{2F8B040D-9D88-4ABA-9387-548CF229FFFB}"/>
              </a:ext>
            </a:extLst>
          </p:cNvPr>
          <p:cNvCxnSpPr/>
          <p:nvPr/>
        </p:nvCxnSpPr>
        <p:spPr>
          <a:xfrm rot="9899991" flipV="1">
            <a:off x="9711975" y="281958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3" name="直線接點 4602">
            <a:extLst>
              <a:ext uri="{FF2B5EF4-FFF2-40B4-BE49-F238E27FC236}">
                <a16:creationId xmlns:a16="http://schemas.microsoft.com/office/drawing/2014/main" id="{9B81A99F-B998-4F26-9E1E-9EBDE6EDD0FB}"/>
              </a:ext>
            </a:extLst>
          </p:cNvPr>
          <p:cNvCxnSpPr/>
          <p:nvPr/>
        </p:nvCxnSpPr>
        <p:spPr>
          <a:xfrm rot="9899991">
            <a:off x="9680704" y="282796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7" name="直線接點 4606">
            <a:extLst>
              <a:ext uri="{FF2B5EF4-FFF2-40B4-BE49-F238E27FC236}">
                <a16:creationId xmlns:a16="http://schemas.microsoft.com/office/drawing/2014/main" id="{D2E9709F-FB97-4FEB-88AD-133BE3D33712}"/>
              </a:ext>
            </a:extLst>
          </p:cNvPr>
          <p:cNvCxnSpPr/>
          <p:nvPr/>
        </p:nvCxnSpPr>
        <p:spPr>
          <a:xfrm rot="17099999">
            <a:off x="9587464" y="281860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" name="直線接點 4607">
            <a:extLst>
              <a:ext uri="{FF2B5EF4-FFF2-40B4-BE49-F238E27FC236}">
                <a16:creationId xmlns:a16="http://schemas.microsoft.com/office/drawing/2014/main" id="{7B8D6CF6-8D5F-46F9-92CD-FC787250D305}"/>
              </a:ext>
            </a:extLst>
          </p:cNvPr>
          <p:cNvCxnSpPr/>
          <p:nvPr/>
        </p:nvCxnSpPr>
        <p:spPr>
          <a:xfrm rot="17099999">
            <a:off x="9620979" y="269351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" name="直線接點 4608">
            <a:extLst>
              <a:ext uri="{FF2B5EF4-FFF2-40B4-BE49-F238E27FC236}">
                <a16:creationId xmlns:a16="http://schemas.microsoft.com/office/drawing/2014/main" id="{62F025D2-573B-4CFF-A6A1-9654C849B4D1}"/>
              </a:ext>
            </a:extLst>
          </p:cNvPr>
          <p:cNvCxnSpPr/>
          <p:nvPr/>
        </p:nvCxnSpPr>
        <p:spPr>
          <a:xfrm rot="17099999" flipV="1">
            <a:off x="9589138" y="273640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0" name="直線接點 4609">
            <a:extLst>
              <a:ext uri="{FF2B5EF4-FFF2-40B4-BE49-F238E27FC236}">
                <a16:creationId xmlns:a16="http://schemas.microsoft.com/office/drawing/2014/main" id="{DECF5FE3-14D4-4B18-8F59-13FA3661727D}"/>
              </a:ext>
            </a:extLst>
          </p:cNvPr>
          <p:cNvCxnSpPr/>
          <p:nvPr/>
        </p:nvCxnSpPr>
        <p:spPr>
          <a:xfrm rot="17099999">
            <a:off x="9597517" y="270513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4" name="直線接點 4613">
            <a:extLst>
              <a:ext uri="{FF2B5EF4-FFF2-40B4-BE49-F238E27FC236}">
                <a16:creationId xmlns:a16="http://schemas.microsoft.com/office/drawing/2014/main" id="{05A85DF1-8EC6-4046-8569-8B343C9B1909}"/>
              </a:ext>
            </a:extLst>
          </p:cNvPr>
          <p:cNvCxnSpPr/>
          <p:nvPr/>
        </p:nvCxnSpPr>
        <p:spPr>
          <a:xfrm rot="13499992">
            <a:off x="9057073" y="208996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5" name="直線接點 4614">
            <a:extLst>
              <a:ext uri="{FF2B5EF4-FFF2-40B4-BE49-F238E27FC236}">
                <a16:creationId xmlns:a16="http://schemas.microsoft.com/office/drawing/2014/main" id="{C0DAA5DB-F2F7-4D07-8072-8285BBF43DA0}"/>
              </a:ext>
            </a:extLst>
          </p:cNvPr>
          <p:cNvCxnSpPr/>
          <p:nvPr/>
        </p:nvCxnSpPr>
        <p:spPr>
          <a:xfrm rot="13499992">
            <a:off x="8965507" y="199839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6" name="直線接點 4615">
            <a:extLst>
              <a:ext uri="{FF2B5EF4-FFF2-40B4-BE49-F238E27FC236}">
                <a16:creationId xmlns:a16="http://schemas.microsoft.com/office/drawing/2014/main" id="{C0C048FB-B572-4BA3-BA68-ED343F232974}"/>
              </a:ext>
            </a:extLst>
          </p:cNvPr>
          <p:cNvCxnSpPr/>
          <p:nvPr/>
        </p:nvCxnSpPr>
        <p:spPr>
          <a:xfrm rot="13499992" flipV="1">
            <a:off x="9019098" y="204741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7" name="直線接點 4616">
            <a:extLst>
              <a:ext uri="{FF2B5EF4-FFF2-40B4-BE49-F238E27FC236}">
                <a16:creationId xmlns:a16="http://schemas.microsoft.com/office/drawing/2014/main" id="{8999DC6A-88F6-429E-98FC-F37841B60178}"/>
              </a:ext>
            </a:extLst>
          </p:cNvPr>
          <p:cNvCxnSpPr/>
          <p:nvPr/>
        </p:nvCxnSpPr>
        <p:spPr>
          <a:xfrm rot="13499992">
            <a:off x="8996207" y="202452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1" name="直線接點 4620">
            <a:extLst>
              <a:ext uri="{FF2B5EF4-FFF2-40B4-BE49-F238E27FC236}">
                <a16:creationId xmlns:a16="http://schemas.microsoft.com/office/drawing/2014/main" id="{886C63D4-4BBE-46DD-A8D8-DD28AD8B9E9C}"/>
              </a:ext>
            </a:extLst>
          </p:cNvPr>
          <p:cNvCxnSpPr/>
          <p:nvPr/>
        </p:nvCxnSpPr>
        <p:spPr>
          <a:xfrm rot="13499992">
            <a:off x="8782375" y="181526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2" name="直線接點 4621">
            <a:extLst>
              <a:ext uri="{FF2B5EF4-FFF2-40B4-BE49-F238E27FC236}">
                <a16:creationId xmlns:a16="http://schemas.microsoft.com/office/drawing/2014/main" id="{8EF877E5-0483-4365-B856-8DB9A73037FC}"/>
              </a:ext>
            </a:extLst>
          </p:cNvPr>
          <p:cNvCxnSpPr/>
          <p:nvPr/>
        </p:nvCxnSpPr>
        <p:spPr>
          <a:xfrm rot="13499992">
            <a:off x="8690809" y="172370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3" name="直線接點 4622">
            <a:extLst>
              <a:ext uri="{FF2B5EF4-FFF2-40B4-BE49-F238E27FC236}">
                <a16:creationId xmlns:a16="http://schemas.microsoft.com/office/drawing/2014/main" id="{D2E9D7FC-3EFF-43E3-83DB-B7AB300B018E}"/>
              </a:ext>
            </a:extLst>
          </p:cNvPr>
          <p:cNvCxnSpPr/>
          <p:nvPr/>
        </p:nvCxnSpPr>
        <p:spPr>
          <a:xfrm rot="13499992" flipV="1">
            <a:off x="8744400" y="177271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4" name="直線接點 4623">
            <a:extLst>
              <a:ext uri="{FF2B5EF4-FFF2-40B4-BE49-F238E27FC236}">
                <a16:creationId xmlns:a16="http://schemas.microsoft.com/office/drawing/2014/main" id="{8A921DE6-3AEA-4806-8960-92C07D61EA35}"/>
              </a:ext>
            </a:extLst>
          </p:cNvPr>
          <p:cNvCxnSpPr/>
          <p:nvPr/>
        </p:nvCxnSpPr>
        <p:spPr>
          <a:xfrm rot="13499992">
            <a:off x="8721509" y="174982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8" name="直線接點 4627">
            <a:extLst>
              <a:ext uri="{FF2B5EF4-FFF2-40B4-BE49-F238E27FC236}">
                <a16:creationId xmlns:a16="http://schemas.microsoft.com/office/drawing/2014/main" id="{215D10FA-B4FF-46E2-BC38-4F91BEB2E557}"/>
              </a:ext>
            </a:extLst>
          </p:cNvPr>
          <p:cNvCxnSpPr/>
          <p:nvPr/>
        </p:nvCxnSpPr>
        <p:spPr>
          <a:xfrm rot="9899991">
            <a:off x="8911346" y="198388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9" name="直線接點 4628">
            <a:extLst>
              <a:ext uri="{FF2B5EF4-FFF2-40B4-BE49-F238E27FC236}">
                <a16:creationId xmlns:a16="http://schemas.microsoft.com/office/drawing/2014/main" id="{E51A9E2A-08BE-4580-A4CB-2750218311AF}"/>
              </a:ext>
            </a:extLst>
          </p:cNvPr>
          <p:cNvCxnSpPr/>
          <p:nvPr/>
        </p:nvCxnSpPr>
        <p:spPr>
          <a:xfrm rot="9899991">
            <a:off x="8786265" y="201740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0" name="直線接點 4629">
            <a:extLst>
              <a:ext uri="{FF2B5EF4-FFF2-40B4-BE49-F238E27FC236}">
                <a16:creationId xmlns:a16="http://schemas.microsoft.com/office/drawing/2014/main" id="{31E89735-01BA-4C02-8481-078CE3D7A898}"/>
              </a:ext>
            </a:extLst>
          </p:cNvPr>
          <p:cNvCxnSpPr/>
          <p:nvPr/>
        </p:nvCxnSpPr>
        <p:spPr>
          <a:xfrm rot="9899991" flipV="1">
            <a:off x="8887884" y="199549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1" name="直線接點 4630">
            <a:extLst>
              <a:ext uri="{FF2B5EF4-FFF2-40B4-BE49-F238E27FC236}">
                <a16:creationId xmlns:a16="http://schemas.microsoft.com/office/drawing/2014/main" id="{74C9F46A-70B4-40E6-92F9-CDC7A1645D92}"/>
              </a:ext>
            </a:extLst>
          </p:cNvPr>
          <p:cNvCxnSpPr/>
          <p:nvPr/>
        </p:nvCxnSpPr>
        <p:spPr>
          <a:xfrm rot="9899991">
            <a:off x="8856613" y="200387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5" name="直線接點 4634">
            <a:extLst>
              <a:ext uri="{FF2B5EF4-FFF2-40B4-BE49-F238E27FC236}">
                <a16:creationId xmlns:a16="http://schemas.microsoft.com/office/drawing/2014/main" id="{A6E2854F-308D-46BE-90C3-1FA7A4F2FE78}"/>
              </a:ext>
            </a:extLst>
          </p:cNvPr>
          <p:cNvCxnSpPr/>
          <p:nvPr/>
        </p:nvCxnSpPr>
        <p:spPr>
          <a:xfrm rot="17099999">
            <a:off x="8763372" y="199450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6" name="直線接點 4635">
            <a:extLst>
              <a:ext uri="{FF2B5EF4-FFF2-40B4-BE49-F238E27FC236}">
                <a16:creationId xmlns:a16="http://schemas.microsoft.com/office/drawing/2014/main" id="{22B5B44A-D6D5-4BBA-A93F-936BE6165030}"/>
              </a:ext>
            </a:extLst>
          </p:cNvPr>
          <p:cNvCxnSpPr/>
          <p:nvPr/>
        </p:nvCxnSpPr>
        <p:spPr>
          <a:xfrm rot="17099999">
            <a:off x="8796887" y="186942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7" name="直線接點 4636">
            <a:extLst>
              <a:ext uri="{FF2B5EF4-FFF2-40B4-BE49-F238E27FC236}">
                <a16:creationId xmlns:a16="http://schemas.microsoft.com/office/drawing/2014/main" id="{EF5DF90F-6744-4F60-8BA2-8D0D2E2070E7}"/>
              </a:ext>
            </a:extLst>
          </p:cNvPr>
          <p:cNvCxnSpPr/>
          <p:nvPr/>
        </p:nvCxnSpPr>
        <p:spPr>
          <a:xfrm rot="17099999" flipV="1">
            <a:off x="8765046" y="191231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8" name="直線接點 4637">
            <a:extLst>
              <a:ext uri="{FF2B5EF4-FFF2-40B4-BE49-F238E27FC236}">
                <a16:creationId xmlns:a16="http://schemas.microsoft.com/office/drawing/2014/main" id="{0BC7CB61-E8A4-4601-B5B4-39ED863F5F60}"/>
              </a:ext>
            </a:extLst>
          </p:cNvPr>
          <p:cNvCxnSpPr/>
          <p:nvPr/>
        </p:nvCxnSpPr>
        <p:spPr>
          <a:xfrm rot="17099999">
            <a:off x="8773425" y="188104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2" name="直線接點 4641">
            <a:extLst>
              <a:ext uri="{FF2B5EF4-FFF2-40B4-BE49-F238E27FC236}">
                <a16:creationId xmlns:a16="http://schemas.microsoft.com/office/drawing/2014/main" id="{179CAC54-44A5-4375-ADD3-03C0E79ABDC6}"/>
              </a:ext>
            </a:extLst>
          </p:cNvPr>
          <p:cNvCxnSpPr/>
          <p:nvPr/>
        </p:nvCxnSpPr>
        <p:spPr>
          <a:xfrm rot="9900001">
            <a:off x="9460739" y="253328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3" name="直線接點 4642">
            <a:extLst>
              <a:ext uri="{FF2B5EF4-FFF2-40B4-BE49-F238E27FC236}">
                <a16:creationId xmlns:a16="http://schemas.microsoft.com/office/drawing/2014/main" id="{BA4A3BBC-0882-450F-A37C-9BB6F9267E4F}"/>
              </a:ext>
            </a:extLst>
          </p:cNvPr>
          <p:cNvCxnSpPr/>
          <p:nvPr/>
        </p:nvCxnSpPr>
        <p:spPr>
          <a:xfrm rot="9900001">
            <a:off x="9335658" y="256679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4" name="直線接點 4643">
            <a:extLst>
              <a:ext uri="{FF2B5EF4-FFF2-40B4-BE49-F238E27FC236}">
                <a16:creationId xmlns:a16="http://schemas.microsoft.com/office/drawing/2014/main" id="{5E36081C-B999-4118-B909-4D133D6C41FA}"/>
              </a:ext>
            </a:extLst>
          </p:cNvPr>
          <p:cNvCxnSpPr/>
          <p:nvPr/>
        </p:nvCxnSpPr>
        <p:spPr>
          <a:xfrm rot="9900001" flipV="1">
            <a:off x="9437277" y="254489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5" name="直線接點 4644">
            <a:extLst>
              <a:ext uri="{FF2B5EF4-FFF2-40B4-BE49-F238E27FC236}">
                <a16:creationId xmlns:a16="http://schemas.microsoft.com/office/drawing/2014/main" id="{99500BBC-34B8-4B28-81E8-75646BBF33FB}"/>
              </a:ext>
            </a:extLst>
          </p:cNvPr>
          <p:cNvCxnSpPr/>
          <p:nvPr/>
        </p:nvCxnSpPr>
        <p:spPr>
          <a:xfrm rot="9900001">
            <a:off x="9406006" y="255327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9" name="直線接點 4648">
            <a:extLst>
              <a:ext uri="{FF2B5EF4-FFF2-40B4-BE49-F238E27FC236}">
                <a16:creationId xmlns:a16="http://schemas.microsoft.com/office/drawing/2014/main" id="{7316F4DF-39E2-4DEA-9743-A0429641E4FA}"/>
              </a:ext>
            </a:extLst>
          </p:cNvPr>
          <p:cNvCxnSpPr/>
          <p:nvPr/>
        </p:nvCxnSpPr>
        <p:spPr>
          <a:xfrm rot="9900001">
            <a:off x="9085496" y="263382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0" name="直線接點 4649">
            <a:extLst>
              <a:ext uri="{FF2B5EF4-FFF2-40B4-BE49-F238E27FC236}">
                <a16:creationId xmlns:a16="http://schemas.microsoft.com/office/drawing/2014/main" id="{88195B85-AEC7-4F5B-95CC-B572F6902DB2}"/>
              </a:ext>
            </a:extLst>
          </p:cNvPr>
          <p:cNvCxnSpPr/>
          <p:nvPr/>
        </p:nvCxnSpPr>
        <p:spPr>
          <a:xfrm rot="9900001">
            <a:off x="8960415" y="266734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1" name="直線接點 4650">
            <a:extLst>
              <a:ext uri="{FF2B5EF4-FFF2-40B4-BE49-F238E27FC236}">
                <a16:creationId xmlns:a16="http://schemas.microsoft.com/office/drawing/2014/main" id="{B900AC0E-E834-464A-A225-18E18C5D5189}"/>
              </a:ext>
            </a:extLst>
          </p:cNvPr>
          <p:cNvCxnSpPr/>
          <p:nvPr/>
        </p:nvCxnSpPr>
        <p:spPr>
          <a:xfrm rot="9900001" flipV="1">
            <a:off x="9062034" y="264544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2" name="直線接點 4651">
            <a:extLst>
              <a:ext uri="{FF2B5EF4-FFF2-40B4-BE49-F238E27FC236}">
                <a16:creationId xmlns:a16="http://schemas.microsoft.com/office/drawing/2014/main" id="{B5AE5BE0-86FF-48B4-BD3E-1E529A943CA9}"/>
              </a:ext>
            </a:extLst>
          </p:cNvPr>
          <p:cNvCxnSpPr/>
          <p:nvPr/>
        </p:nvCxnSpPr>
        <p:spPr>
          <a:xfrm rot="9900001">
            <a:off x="9030763" y="265381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6" name="直線接點 4655">
            <a:extLst>
              <a:ext uri="{FF2B5EF4-FFF2-40B4-BE49-F238E27FC236}">
                <a16:creationId xmlns:a16="http://schemas.microsoft.com/office/drawing/2014/main" id="{06F61A69-3077-4CDC-A382-01C3E5D3C082}"/>
              </a:ext>
            </a:extLst>
          </p:cNvPr>
          <p:cNvCxnSpPr/>
          <p:nvPr/>
        </p:nvCxnSpPr>
        <p:spPr>
          <a:xfrm rot="6299997">
            <a:off x="9296010" y="260644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7" name="直線接點 4656">
            <a:extLst>
              <a:ext uri="{FF2B5EF4-FFF2-40B4-BE49-F238E27FC236}">
                <a16:creationId xmlns:a16="http://schemas.microsoft.com/office/drawing/2014/main" id="{15403EF9-591E-4323-872C-00FA63C650B0}"/>
              </a:ext>
            </a:extLst>
          </p:cNvPr>
          <p:cNvCxnSpPr/>
          <p:nvPr/>
        </p:nvCxnSpPr>
        <p:spPr>
          <a:xfrm rot="6299997">
            <a:off x="9262494" y="273152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8" name="直線接點 4657">
            <a:extLst>
              <a:ext uri="{FF2B5EF4-FFF2-40B4-BE49-F238E27FC236}">
                <a16:creationId xmlns:a16="http://schemas.microsoft.com/office/drawing/2014/main" id="{74A40F9D-E7E3-420D-A445-6C8E25B37604}"/>
              </a:ext>
            </a:extLst>
          </p:cNvPr>
          <p:cNvCxnSpPr/>
          <p:nvPr/>
        </p:nvCxnSpPr>
        <p:spPr>
          <a:xfrm rot="6299997" flipV="1">
            <a:off x="9326709" y="263257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9" name="直線接點 4658">
            <a:extLst>
              <a:ext uri="{FF2B5EF4-FFF2-40B4-BE49-F238E27FC236}">
                <a16:creationId xmlns:a16="http://schemas.microsoft.com/office/drawing/2014/main" id="{DC696EC6-0197-49EA-AC4D-C5C5B807F524}"/>
              </a:ext>
            </a:extLst>
          </p:cNvPr>
          <p:cNvCxnSpPr/>
          <p:nvPr/>
        </p:nvCxnSpPr>
        <p:spPr>
          <a:xfrm rot="6299997">
            <a:off x="9318330" y="266384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3" name="直線接點 4662">
            <a:extLst>
              <a:ext uri="{FF2B5EF4-FFF2-40B4-BE49-F238E27FC236}">
                <a16:creationId xmlns:a16="http://schemas.microsoft.com/office/drawing/2014/main" id="{89C0837A-C5FA-4B6D-A40D-F3D01C1233FA}"/>
              </a:ext>
            </a:extLst>
          </p:cNvPr>
          <p:cNvCxnSpPr/>
          <p:nvPr/>
        </p:nvCxnSpPr>
        <p:spPr>
          <a:xfrm rot="13500007">
            <a:off x="9231224" y="273990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4" name="直線接點 4663">
            <a:extLst>
              <a:ext uri="{FF2B5EF4-FFF2-40B4-BE49-F238E27FC236}">
                <a16:creationId xmlns:a16="http://schemas.microsoft.com/office/drawing/2014/main" id="{EAA40942-A302-4CCA-9F7D-9BECFFFF8C02}"/>
              </a:ext>
            </a:extLst>
          </p:cNvPr>
          <p:cNvCxnSpPr/>
          <p:nvPr/>
        </p:nvCxnSpPr>
        <p:spPr>
          <a:xfrm rot="13500007">
            <a:off x="9139658" y="264833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5" name="直線接點 4664">
            <a:extLst>
              <a:ext uri="{FF2B5EF4-FFF2-40B4-BE49-F238E27FC236}">
                <a16:creationId xmlns:a16="http://schemas.microsoft.com/office/drawing/2014/main" id="{2E29645D-1D16-4782-B81A-1ADB8D24C929}"/>
              </a:ext>
            </a:extLst>
          </p:cNvPr>
          <p:cNvCxnSpPr/>
          <p:nvPr/>
        </p:nvCxnSpPr>
        <p:spPr>
          <a:xfrm rot="13500007" flipV="1">
            <a:off x="9193249" y="269735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6" name="直線接點 4665">
            <a:extLst>
              <a:ext uri="{FF2B5EF4-FFF2-40B4-BE49-F238E27FC236}">
                <a16:creationId xmlns:a16="http://schemas.microsoft.com/office/drawing/2014/main" id="{ED4334CA-83F5-4E8D-9F7B-B9615899271D}"/>
              </a:ext>
            </a:extLst>
          </p:cNvPr>
          <p:cNvCxnSpPr/>
          <p:nvPr/>
        </p:nvCxnSpPr>
        <p:spPr>
          <a:xfrm rot="13500007">
            <a:off x="9170358" y="267446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0" name="直線接點 4669">
            <a:extLst>
              <a:ext uri="{FF2B5EF4-FFF2-40B4-BE49-F238E27FC236}">
                <a16:creationId xmlns:a16="http://schemas.microsoft.com/office/drawing/2014/main" id="{3ED1021E-4A8A-4F54-BB02-EE809C81ABB1}"/>
              </a:ext>
            </a:extLst>
          </p:cNvPr>
          <p:cNvCxnSpPr/>
          <p:nvPr/>
        </p:nvCxnSpPr>
        <p:spPr>
          <a:xfrm rot="17099997">
            <a:off x="8937524" y="264445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1" name="直線接點 4670">
            <a:extLst>
              <a:ext uri="{FF2B5EF4-FFF2-40B4-BE49-F238E27FC236}">
                <a16:creationId xmlns:a16="http://schemas.microsoft.com/office/drawing/2014/main" id="{C876D6C9-7FEF-42E2-9417-2D53BE7A00C8}"/>
              </a:ext>
            </a:extLst>
          </p:cNvPr>
          <p:cNvCxnSpPr/>
          <p:nvPr/>
        </p:nvCxnSpPr>
        <p:spPr>
          <a:xfrm rot="17099997">
            <a:off x="8971039" y="251937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2" name="直線接點 4671">
            <a:extLst>
              <a:ext uri="{FF2B5EF4-FFF2-40B4-BE49-F238E27FC236}">
                <a16:creationId xmlns:a16="http://schemas.microsoft.com/office/drawing/2014/main" id="{20577200-338D-4490-8D4D-2AD85198DB51}"/>
              </a:ext>
            </a:extLst>
          </p:cNvPr>
          <p:cNvCxnSpPr/>
          <p:nvPr/>
        </p:nvCxnSpPr>
        <p:spPr>
          <a:xfrm rot="17099997" flipV="1">
            <a:off x="8939198" y="256225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3" name="直線接點 4672">
            <a:extLst>
              <a:ext uri="{FF2B5EF4-FFF2-40B4-BE49-F238E27FC236}">
                <a16:creationId xmlns:a16="http://schemas.microsoft.com/office/drawing/2014/main" id="{E8B093F2-4E1C-457C-9332-764FE5CA676A}"/>
              </a:ext>
            </a:extLst>
          </p:cNvPr>
          <p:cNvCxnSpPr/>
          <p:nvPr/>
        </p:nvCxnSpPr>
        <p:spPr>
          <a:xfrm rot="17099997">
            <a:off x="8947577" y="253098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7" name="直線接點 4676">
            <a:extLst>
              <a:ext uri="{FF2B5EF4-FFF2-40B4-BE49-F238E27FC236}">
                <a16:creationId xmlns:a16="http://schemas.microsoft.com/office/drawing/2014/main" id="{DCE7B506-B535-41ED-B9AC-F6FC505DA91B}"/>
              </a:ext>
            </a:extLst>
          </p:cNvPr>
          <p:cNvCxnSpPr/>
          <p:nvPr/>
        </p:nvCxnSpPr>
        <p:spPr>
          <a:xfrm rot="17099997">
            <a:off x="9038069" y="226920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8" name="直線接點 4677">
            <a:extLst>
              <a:ext uri="{FF2B5EF4-FFF2-40B4-BE49-F238E27FC236}">
                <a16:creationId xmlns:a16="http://schemas.microsoft.com/office/drawing/2014/main" id="{8E44C9F6-1736-450D-A36E-6D6926726AA0}"/>
              </a:ext>
            </a:extLst>
          </p:cNvPr>
          <p:cNvCxnSpPr/>
          <p:nvPr/>
        </p:nvCxnSpPr>
        <p:spPr>
          <a:xfrm rot="17099997">
            <a:off x="9071584" y="214412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9" name="直線接點 4678">
            <a:extLst>
              <a:ext uri="{FF2B5EF4-FFF2-40B4-BE49-F238E27FC236}">
                <a16:creationId xmlns:a16="http://schemas.microsoft.com/office/drawing/2014/main" id="{ADB1043B-45B1-4792-B022-E331F7E7AEA4}"/>
              </a:ext>
            </a:extLst>
          </p:cNvPr>
          <p:cNvCxnSpPr/>
          <p:nvPr/>
        </p:nvCxnSpPr>
        <p:spPr>
          <a:xfrm rot="17099997" flipV="1">
            <a:off x="9039743" y="218700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0" name="直線接點 4679">
            <a:extLst>
              <a:ext uri="{FF2B5EF4-FFF2-40B4-BE49-F238E27FC236}">
                <a16:creationId xmlns:a16="http://schemas.microsoft.com/office/drawing/2014/main" id="{51066D2B-942B-4353-AB08-A4C69C4E01EA}"/>
              </a:ext>
            </a:extLst>
          </p:cNvPr>
          <p:cNvCxnSpPr/>
          <p:nvPr/>
        </p:nvCxnSpPr>
        <p:spPr>
          <a:xfrm rot="17099997">
            <a:off x="9048122" y="215573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4" name="直線接點 4683">
            <a:extLst>
              <a:ext uri="{FF2B5EF4-FFF2-40B4-BE49-F238E27FC236}">
                <a16:creationId xmlns:a16="http://schemas.microsoft.com/office/drawing/2014/main" id="{C7DA0B51-310C-4B7D-BE39-EC16FD709F5B}"/>
              </a:ext>
            </a:extLst>
          </p:cNvPr>
          <p:cNvCxnSpPr/>
          <p:nvPr/>
        </p:nvCxnSpPr>
        <p:spPr>
          <a:xfrm rot="13499984">
            <a:off x="8956527" y="246520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5" name="直線接點 4684">
            <a:extLst>
              <a:ext uri="{FF2B5EF4-FFF2-40B4-BE49-F238E27FC236}">
                <a16:creationId xmlns:a16="http://schemas.microsoft.com/office/drawing/2014/main" id="{6910FAF6-6198-4C0C-8827-36AB78DBE70A}"/>
              </a:ext>
            </a:extLst>
          </p:cNvPr>
          <p:cNvCxnSpPr/>
          <p:nvPr/>
        </p:nvCxnSpPr>
        <p:spPr>
          <a:xfrm rot="13499984">
            <a:off x="8864961" y="237364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6" name="直線接點 4685">
            <a:extLst>
              <a:ext uri="{FF2B5EF4-FFF2-40B4-BE49-F238E27FC236}">
                <a16:creationId xmlns:a16="http://schemas.microsoft.com/office/drawing/2014/main" id="{30BC4E77-B795-42C3-9149-1F8ADADD663C}"/>
              </a:ext>
            </a:extLst>
          </p:cNvPr>
          <p:cNvCxnSpPr/>
          <p:nvPr/>
        </p:nvCxnSpPr>
        <p:spPr>
          <a:xfrm rot="13499984" flipV="1">
            <a:off x="8918552" y="242266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7" name="直線接點 4686">
            <a:extLst>
              <a:ext uri="{FF2B5EF4-FFF2-40B4-BE49-F238E27FC236}">
                <a16:creationId xmlns:a16="http://schemas.microsoft.com/office/drawing/2014/main" id="{7B3595D5-1818-401B-A8C6-FB8B118079BF}"/>
              </a:ext>
            </a:extLst>
          </p:cNvPr>
          <p:cNvCxnSpPr/>
          <p:nvPr/>
        </p:nvCxnSpPr>
        <p:spPr>
          <a:xfrm rot="13499984">
            <a:off x="8895661" y="239976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1" name="直線接點 4690">
            <a:extLst>
              <a:ext uri="{FF2B5EF4-FFF2-40B4-BE49-F238E27FC236}">
                <a16:creationId xmlns:a16="http://schemas.microsoft.com/office/drawing/2014/main" id="{6FE696FD-E4AE-45C6-9EC8-DABC4D1B66B1}"/>
              </a:ext>
            </a:extLst>
          </p:cNvPr>
          <p:cNvCxnSpPr/>
          <p:nvPr/>
        </p:nvCxnSpPr>
        <p:spPr>
          <a:xfrm rot="20700000">
            <a:off x="8873340" y="234237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2" name="直線接點 4691">
            <a:extLst>
              <a:ext uri="{FF2B5EF4-FFF2-40B4-BE49-F238E27FC236}">
                <a16:creationId xmlns:a16="http://schemas.microsoft.com/office/drawing/2014/main" id="{4ACD1B61-6067-49AD-8EE9-B020CF6233C3}"/>
              </a:ext>
            </a:extLst>
          </p:cNvPr>
          <p:cNvCxnSpPr/>
          <p:nvPr/>
        </p:nvCxnSpPr>
        <p:spPr>
          <a:xfrm rot="20700000">
            <a:off x="8998421" y="230885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3" name="直線接點 4692">
            <a:extLst>
              <a:ext uri="{FF2B5EF4-FFF2-40B4-BE49-F238E27FC236}">
                <a16:creationId xmlns:a16="http://schemas.microsoft.com/office/drawing/2014/main" id="{BD51DC1D-CC40-409B-983B-ABEBA23F20B2}"/>
              </a:ext>
            </a:extLst>
          </p:cNvPr>
          <p:cNvCxnSpPr/>
          <p:nvPr/>
        </p:nvCxnSpPr>
        <p:spPr>
          <a:xfrm rot="20700000" flipV="1">
            <a:off x="8929176" y="227468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4" name="直線接點 4693">
            <a:extLst>
              <a:ext uri="{FF2B5EF4-FFF2-40B4-BE49-F238E27FC236}">
                <a16:creationId xmlns:a16="http://schemas.microsoft.com/office/drawing/2014/main" id="{0C8DA21B-AC35-419D-923E-841ADD691F8E}"/>
              </a:ext>
            </a:extLst>
          </p:cNvPr>
          <p:cNvCxnSpPr/>
          <p:nvPr/>
        </p:nvCxnSpPr>
        <p:spPr>
          <a:xfrm rot="20700000">
            <a:off x="8960446" y="226630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8" name="直線接點 4697">
            <a:extLst>
              <a:ext uri="{FF2B5EF4-FFF2-40B4-BE49-F238E27FC236}">
                <a16:creationId xmlns:a16="http://schemas.microsoft.com/office/drawing/2014/main" id="{2C0D58FA-A841-4C2C-B05F-014B9C705877}"/>
              </a:ext>
            </a:extLst>
          </p:cNvPr>
          <p:cNvCxnSpPr/>
          <p:nvPr/>
        </p:nvCxnSpPr>
        <p:spPr>
          <a:xfrm rot="18900005">
            <a:off x="8690806" y="415019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9" name="直線接點 4698">
            <a:extLst>
              <a:ext uri="{FF2B5EF4-FFF2-40B4-BE49-F238E27FC236}">
                <a16:creationId xmlns:a16="http://schemas.microsoft.com/office/drawing/2014/main" id="{E35664FB-675A-4A26-ABE9-7C05A3E56F63}"/>
              </a:ext>
            </a:extLst>
          </p:cNvPr>
          <p:cNvCxnSpPr/>
          <p:nvPr/>
        </p:nvCxnSpPr>
        <p:spPr>
          <a:xfrm rot="18900005">
            <a:off x="8782372" y="405862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0" name="直線接點 4699">
            <a:extLst>
              <a:ext uri="{FF2B5EF4-FFF2-40B4-BE49-F238E27FC236}">
                <a16:creationId xmlns:a16="http://schemas.microsoft.com/office/drawing/2014/main" id="{9A9915B7-C29D-4B42-952A-92FF11A4EDB3}"/>
              </a:ext>
            </a:extLst>
          </p:cNvPr>
          <p:cNvCxnSpPr/>
          <p:nvPr/>
        </p:nvCxnSpPr>
        <p:spPr>
          <a:xfrm rot="18900005" flipV="1">
            <a:off x="8721506" y="406799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1" name="直線接點 4700">
            <a:extLst>
              <a:ext uri="{FF2B5EF4-FFF2-40B4-BE49-F238E27FC236}">
                <a16:creationId xmlns:a16="http://schemas.microsoft.com/office/drawing/2014/main" id="{6CEA5475-0F91-4122-B864-411000C328E7}"/>
              </a:ext>
            </a:extLst>
          </p:cNvPr>
          <p:cNvCxnSpPr/>
          <p:nvPr/>
        </p:nvCxnSpPr>
        <p:spPr>
          <a:xfrm rot="18900005">
            <a:off x="8744397" y="404510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5" name="直線接點 4704">
            <a:extLst>
              <a:ext uri="{FF2B5EF4-FFF2-40B4-BE49-F238E27FC236}">
                <a16:creationId xmlns:a16="http://schemas.microsoft.com/office/drawing/2014/main" id="{810A934D-4D04-422E-A3F9-4BE5A46806DD}"/>
              </a:ext>
            </a:extLst>
          </p:cNvPr>
          <p:cNvCxnSpPr/>
          <p:nvPr/>
        </p:nvCxnSpPr>
        <p:spPr>
          <a:xfrm rot="18900005">
            <a:off x="8965504" y="387549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6" name="直線接點 4705">
            <a:extLst>
              <a:ext uri="{FF2B5EF4-FFF2-40B4-BE49-F238E27FC236}">
                <a16:creationId xmlns:a16="http://schemas.microsoft.com/office/drawing/2014/main" id="{A82288BE-9D03-47E0-A6E0-321270901A25}"/>
              </a:ext>
            </a:extLst>
          </p:cNvPr>
          <p:cNvCxnSpPr/>
          <p:nvPr/>
        </p:nvCxnSpPr>
        <p:spPr>
          <a:xfrm rot="18900005">
            <a:off x="9057070" y="378393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7" name="直線接點 4706">
            <a:extLst>
              <a:ext uri="{FF2B5EF4-FFF2-40B4-BE49-F238E27FC236}">
                <a16:creationId xmlns:a16="http://schemas.microsoft.com/office/drawing/2014/main" id="{F456FD04-4EBB-4FB0-8601-BDA7531FF3FC}"/>
              </a:ext>
            </a:extLst>
          </p:cNvPr>
          <p:cNvCxnSpPr/>
          <p:nvPr/>
        </p:nvCxnSpPr>
        <p:spPr>
          <a:xfrm rot="18900005" flipV="1">
            <a:off x="8996204" y="379330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8" name="直線接點 4707">
            <a:extLst>
              <a:ext uri="{FF2B5EF4-FFF2-40B4-BE49-F238E27FC236}">
                <a16:creationId xmlns:a16="http://schemas.microsoft.com/office/drawing/2014/main" id="{76A97B16-34BF-4A2B-B9AA-F5B678213DCE}"/>
              </a:ext>
            </a:extLst>
          </p:cNvPr>
          <p:cNvCxnSpPr/>
          <p:nvPr/>
        </p:nvCxnSpPr>
        <p:spPr>
          <a:xfrm rot="18900005">
            <a:off x="9019095" y="377040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2" name="直線接點 4711">
            <a:extLst>
              <a:ext uri="{FF2B5EF4-FFF2-40B4-BE49-F238E27FC236}">
                <a16:creationId xmlns:a16="http://schemas.microsoft.com/office/drawing/2014/main" id="{E20179B2-F026-4271-9728-1210766374E9}"/>
              </a:ext>
            </a:extLst>
          </p:cNvPr>
          <p:cNvCxnSpPr/>
          <p:nvPr/>
        </p:nvCxnSpPr>
        <p:spPr>
          <a:xfrm rot="15300000">
            <a:off x="8796884" y="400446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3" name="直線接點 4712">
            <a:extLst>
              <a:ext uri="{FF2B5EF4-FFF2-40B4-BE49-F238E27FC236}">
                <a16:creationId xmlns:a16="http://schemas.microsoft.com/office/drawing/2014/main" id="{95A95DB2-C975-40EC-AA51-20873B3F713E}"/>
              </a:ext>
            </a:extLst>
          </p:cNvPr>
          <p:cNvCxnSpPr/>
          <p:nvPr/>
        </p:nvCxnSpPr>
        <p:spPr>
          <a:xfrm rot="15300000">
            <a:off x="8763369" y="387938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4" name="直線接點 4713">
            <a:extLst>
              <a:ext uri="{FF2B5EF4-FFF2-40B4-BE49-F238E27FC236}">
                <a16:creationId xmlns:a16="http://schemas.microsoft.com/office/drawing/2014/main" id="{6915B55F-D312-4706-B26F-37B77D9B6D00}"/>
              </a:ext>
            </a:extLst>
          </p:cNvPr>
          <p:cNvCxnSpPr/>
          <p:nvPr/>
        </p:nvCxnSpPr>
        <p:spPr>
          <a:xfrm rot="15300000" flipV="1">
            <a:off x="8773422" y="393678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5" name="直線接點 4714">
            <a:extLst>
              <a:ext uri="{FF2B5EF4-FFF2-40B4-BE49-F238E27FC236}">
                <a16:creationId xmlns:a16="http://schemas.microsoft.com/office/drawing/2014/main" id="{2325B8E9-8913-4BE1-8051-E9CCB4D7EE5D}"/>
              </a:ext>
            </a:extLst>
          </p:cNvPr>
          <p:cNvCxnSpPr/>
          <p:nvPr/>
        </p:nvCxnSpPr>
        <p:spPr>
          <a:xfrm rot="15300000">
            <a:off x="8765043" y="390551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9" name="直線接點 4718">
            <a:extLst>
              <a:ext uri="{FF2B5EF4-FFF2-40B4-BE49-F238E27FC236}">
                <a16:creationId xmlns:a16="http://schemas.microsoft.com/office/drawing/2014/main" id="{00579B6C-7EA2-4E2E-AA70-56645B8C593A}"/>
              </a:ext>
            </a:extLst>
          </p:cNvPr>
          <p:cNvCxnSpPr/>
          <p:nvPr/>
        </p:nvCxnSpPr>
        <p:spPr>
          <a:xfrm rot="900000">
            <a:off x="8786261" y="385649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0" name="直線接點 4719">
            <a:extLst>
              <a:ext uri="{FF2B5EF4-FFF2-40B4-BE49-F238E27FC236}">
                <a16:creationId xmlns:a16="http://schemas.microsoft.com/office/drawing/2014/main" id="{7A1A487C-76DE-4321-AD55-4232FB1C163C}"/>
              </a:ext>
            </a:extLst>
          </p:cNvPr>
          <p:cNvCxnSpPr/>
          <p:nvPr/>
        </p:nvCxnSpPr>
        <p:spPr>
          <a:xfrm rot="900000">
            <a:off x="8911342" y="389000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1" name="直線接點 4720">
            <a:extLst>
              <a:ext uri="{FF2B5EF4-FFF2-40B4-BE49-F238E27FC236}">
                <a16:creationId xmlns:a16="http://schemas.microsoft.com/office/drawing/2014/main" id="{17AA04C0-AB3E-4701-A7F6-B9101CB7231B}"/>
              </a:ext>
            </a:extLst>
          </p:cNvPr>
          <p:cNvCxnSpPr/>
          <p:nvPr/>
        </p:nvCxnSpPr>
        <p:spPr>
          <a:xfrm rot="900000" flipV="1">
            <a:off x="8856609" y="381394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2" name="直線接點 4721">
            <a:extLst>
              <a:ext uri="{FF2B5EF4-FFF2-40B4-BE49-F238E27FC236}">
                <a16:creationId xmlns:a16="http://schemas.microsoft.com/office/drawing/2014/main" id="{C8F1A460-559B-4777-BD27-352C49AC3736}"/>
              </a:ext>
            </a:extLst>
          </p:cNvPr>
          <p:cNvCxnSpPr/>
          <p:nvPr/>
        </p:nvCxnSpPr>
        <p:spPr>
          <a:xfrm rot="900000">
            <a:off x="8887879" y="382232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6" name="直線接點 4725">
            <a:extLst>
              <a:ext uri="{FF2B5EF4-FFF2-40B4-BE49-F238E27FC236}">
                <a16:creationId xmlns:a16="http://schemas.microsoft.com/office/drawing/2014/main" id="{39019BDF-7AAF-4C7F-813B-4BCCE93292D4}"/>
              </a:ext>
            </a:extLst>
          </p:cNvPr>
          <p:cNvCxnSpPr/>
          <p:nvPr/>
        </p:nvCxnSpPr>
        <p:spPr>
          <a:xfrm rot="18899995">
            <a:off x="9514897" y="332610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7" name="直線接點 4726">
            <a:extLst>
              <a:ext uri="{FF2B5EF4-FFF2-40B4-BE49-F238E27FC236}">
                <a16:creationId xmlns:a16="http://schemas.microsoft.com/office/drawing/2014/main" id="{8549CA51-C10F-4F32-9545-F315A947CDFC}"/>
              </a:ext>
            </a:extLst>
          </p:cNvPr>
          <p:cNvCxnSpPr/>
          <p:nvPr/>
        </p:nvCxnSpPr>
        <p:spPr>
          <a:xfrm rot="18899995">
            <a:off x="9606463" y="323453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8" name="直線接點 4727">
            <a:extLst>
              <a:ext uri="{FF2B5EF4-FFF2-40B4-BE49-F238E27FC236}">
                <a16:creationId xmlns:a16="http://schemas.microsoft.com/office/drawing/2014/main" id="{6F2AF388-5A13-472B-BAC4-A1D75EEA3099}"/>
              </a:ext>
            </a:extLst>
          </p:cNvPr>
          <p:cNvCxnSpPr/>
          <p:nvPr/>
        </p:nvCxnSpPr>
        <p:spPr>
          <a:xfrm rot="18899995" flipV="1">
            <a:off x="9545597" y="324390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9" name="直線接點 4728">
            <a:extLst>
              <a:ext uri="{FF2B5EF4-FFF2-40B4-BE49-F238E27FC236}">
                <a16:creationId xmlns:a16="http://schemas.microsoft.com/office/drawing/2014/main" id="{DBE9169D-D47F-4C61-9FC0-EA630A58787A}"/>
              </a:ext>
            </a:extLst>
          </p:cNvPr>
          <p:cNvCxnSpPr/>
          <p:nvPr/>
        </p:nvCxnSpPr>
        <p:spPr>
          <a:xfrm rot="18899995">
            <a:off x="9568488" y="322101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3" name="直線接點 4732">
            <a:extLst>
              <a:ext uri="{FF2B5EF4-FFF2-40B4-BE49-F238E27FC236}">
                <a16:creationId xmlns:a16="http://schemas.microsoft.com/office/drawing/2014/main" id="{A8621545-B20B-4286-9F05-BF44AAF2B044}"/>
              </a:ext>
            </a:extLst>
          </p:cNvPr>
          <p:cNvCxnSpPr/>
          <p:nvPr/>
        </p:nvCxnSpPr>
        <p:spPr>
          <a:xfrm rot="18899995">
            <a:off x="9789595" y="305140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4" name="直線接點 4733">
            <a:extLst>
              <a:ext uri="{FF2B5EF4-FFF2-40B4-BE49-F238E27FC236}">
                <a16:creationId xmlns:a16="http://schemas.microsoft.com/office/drawing/2014/main" id="{29C3C11F-4683-4C99-9225-EC38DD0B8C3E}"/>
              </a:ext>
            </a:extLst>
          </p:cNvPr>
          <p:cNvCxnSpPr/>
          <p:nvPr/>
        </p:nvCxnSpPr>
        <p:spPr>
          <a:xfrm rot="18899995">
            <a:off x="9881161" y="295984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5" name="直線接點 4734">
            <a:extLst>
              <a:ext uri="{FF2B5EF4-FFF2-40B4-BE49-F238E27FC236}">
                <a16:creationId xmlns:a16="http://schemas.microsoft.com/office/drawing/2014/main" id="{A975EEF0-E4A5-4CD7-A8C4-0763B473A398}"/>
              </a:ext>
            </a:extLst>
          </p:cNvPr>
          <p:cNvCxnSpPr/>
          <p:nvPr/>
        </p:nvCxnSpPr>
        <p:spPr>
          <a:xfrm rot="18899995" flipV="1">
            <a:off x="9820295" y="296920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6" name="直線接點 4735">
            <a:extLst>
              <a:ext uri="{FF2B5EF4-FFF2-40B4-BE49-F238E27FC236}">
                <a16:creationId xmlns:a16="http://schemas.microsoft.com/office/drawing/2014/main" id="{6421E064-5100-46F0-A5B5-C91AF3BCD839}"/>
              </a:ext>
            </a:extLst>
          </p:cNvPr>
          <p:cNvCxnSpPr/>
          <p:nvPr/>
        </p:nvCxnSpPr>
        <p:spPr>
          <a:xfrm rot="18899995">
            <a:off x="9843186" y="294631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0" name="直線接點 4739">
            <a:extLst>
              <a:ext uri="{FF2B5EF4-FFF2-40B4-BE49-F238E27FC236}">
                <a16:creationId xmlns:a16="http://schemas.microsoft.com/office/drawing/2014/main" id="{714C7394-3693-4D04-BCD3-C8DDA37149D7}"/>
              </a:ext>
            </a:extLst>
          </p:cNvPr>
          <p:cNvCxnSpPr/>
          <p:nvPr/>
        </p:nvCxnSpPr>
        <p:spPr>
          <a:xfrm rot="15299988">
            <a:off x="9620976" y="318037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1" name="直線接點 4740">
            <a:extLst>
              <a:ext uri="{FF2B5EF4-FFF2-40B4-BE49-F238E27FC236}">
                <a16:creationId xmlns:a16="http://schemas.microsoft.com/office/drawing/2014/main" id="{E617962C-5616-466E-8F39-91A98C9DDE70}"/>
              </a:ext>
            </a:extLst>
          </p:cNvPr>
          <p:cNvCxnSpPr/>
          <p:nvPr/>
        </p:nvCxnSpPr>
        <p:spPr>
          <a:xfrm rot="15299988">
            <a:off x="9587460" y="305529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2" name="直線接點 4741">
            <a:extLst>
              <a:ext uri="{FF2B5EF4-FFF2-40B4-BE49-F238E27FC236}">
                <a16:creationId xmlns:a16="http://schemas.microsoft.com/office/drawing/2014/main" id="{ECDB73FD-4968-42C4-ABD1-865B3DF95128}"/>
              </a:ext>
            </a:extLst>
          </p:cNvPr>
          <p:cNvCxnSpPr/>
          <p:nvPr/>
        </p:nvCxnSpPr>
        <p:spPr>
          <a:xfrm rot="15299988" flipV="1">
            <a:off x="9597514" y="311268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3" name="直線接點 4742">
            <a:extLst>
              <a:ext uri="{FF2B5EF4-FFF2-40B4-BE49-F238E27FC236}">
                <a16:creationId xmlns:a16="http://schemas.microsoft.com/office/drawing/2014/main" id="{FE792CD3-2A62-452C-AEB8-15F07D00F8F7}"/>
              </a:ext>
            </a:extLst>
          </p:cNvPr>
          <p:cNvCxnSpPr/>
          <p:nvPr/>
        </p:nvCxnSpPr>
        <p:spPr>
          <a:xfrm rot="15299988">
            <a:off x="9589135" y="308141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7" name="直線接點 4746">
            <a:extLst>
              <a:ext uri="{FF2B5EF4-FFF2-40B4-BE49-F238E27FC236}">
                <a16:creationId xmlns:a16="http://schemas.microsoft.com/office/drawing/2014/main" id="{C52BAB25-59E3-4AE0-95C2-BE5130ADC928}"/>
              </a:ext>
            </a:extLst>
          </p:cNvPr>
          <p:cNvCxnSpPr/>
          <p:nvPr/>
        </p:nvCxnSpPr>
        <p:spPr>
          <a:xfrm rot="900007">
            <a:off x="9610352" y="303240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8" name="直線接點 4747">
            <a:extLst>
              <a:ext uri="{FF2B5EF4-FFF2-40B4-BE49-F238E27FC236}">
                <a16:creationId xmlns:a16="http://schemas.microsoft.com/office/drawing/2014/main" id="{6A090197-EB7C-48F3-96A3-0787D0FF2FD0}"/>
              </a:ext>
            </a:extLst>
          </p:cNvPr>
          <p:cNvCxnSpPr/>
          <p:nvPr/>
        </p:nvCxnSpPr>
        <p:spPr>
          <a:xfrm rot="900007">
            <a:off x="9735433" y="306591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9" name="直線接點 4748">
            <a:extLst>
              <a:ext uri="{FF2B5EF4-FFF2-40B4-BE49-F238E27FC236}">
                <a16:creationId xmlns:a16="http://schemas.microsoft.com/office/drawing/2014/main" id="{4266D43B-AD8C-4981-A66D-FC06E609F755}"/>
              </a:ext>
            </a:extLst>
          </p:cNvPr>
          <p:cNvCxnSpPr/>
          <p:nvPr/>
        </p:nvCxnSpPr>
        <p:spPr>
          <a:xfrm rot="900007" flipV="1">
            <a:off x="9680700" y="298985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0" name="直線接點 4749">
            <a:extLst>
              <a:ext uri="{FF2B5EF4-FFF2-40B4-BE49-F238E27FC236}">
                <a16:creationId xmlns:a16="http://schemas.microsoft.com/office/drawing/2014/main" id="{3413FCD2-FECF-4E8C-8548-D403226B5362}"/>
              </a:ext>
            </a:extLst>
          </p:cNvPr>
          <p:cNvCxnSpPr/>
          <p:nvPr/>
        </p:nvCxnSpPr>
        <p:spPr>
          <a:xfrm rot="900007">
            <a:off x="9711970" y="299823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4" name="直線接點 4753">
            <a:extLst>
              <a:ext uri="{FF2B5EF4-FFF2-40B4-BE49-F238E27FC236}">
                <a16:creationId xmlns:a16="http://schemas.microsoft.com/office/drawing/2014/main" id="{37735088-7059-4BFE-8A98-1900930B7014}"/>
              </a:ext>
            </a:extLst>
          </p:cNvPr>
          <p:cNvCxnSpPr/>
          <p:nvPr/>
        </p:nvCxnSpPr>
        <p:spPr>
          <a:xfrm rot="15300000">
            <a:off x="9071582" y="372976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5" name="直線接點 4754">
            <a:extLst>
              <a:ext uri="{FF2B5EF4-FFF2-40B4-BE49-F238E27FC236}">
                <a16:creationId xmlns:a16="http://schemas.microsoft.com/office/drawing/2014/main" id="{FAC2B2A1-8FEA-46B6-B46C-F31A76E3C2D4}"/>
              </a:ext>
            </a:extLst>
          </p:cNvPr>
          <p:cNvCxnSpPr/>
          <p:nvPr/>
        </p:nvCxnSpPr>
        <p:spPr>
          <a:xfrm rot="15300000">
            <a:off x="9038067" y="360468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6" name="直線接點 4755">
            <a:extLst>
              <a:ext uri="{FF2B5EF4-FFF2-40B4-BE49-F238E27FC236}">
                <a16:creationId xmlns:a16="http://schemas.microsoft.com/office/drawing/2014/main" id="{8A38609D-9CD6-418C-B35D-5CB75375BFCE}"/>
              </a:ext>
            </a:extLst>
          </p:cNvPr>
          <p:cNvCxnSpPr/>
          <p:nvPr/>
        </p:nvCxnSpPr>
        <p:spPr>
          <a:xfrm rot="15300000" flipV="1">
            <a:off x="9048120" y="366208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7" name="直線接點 4756">
            <a:extLst>
              <a:ext uri="{FF2B5EF4-FFF2-40B4-BE49-F238E27FC236}">
                <a16:creationId xmlns:a16="http://schemas.microsoft.com/office/drawing/2014/main" id="{DD60198E-C9CA-405C-AC86-5099C8C1DD51}"/>
              </a:ext>
            </a:extLst>
          </p:cNvPr>
          <p:cNvCxnSpPr/>
          <p:nvPr/>
        </p:nvCxnSpPr>
        <p:spPr>
          <a:xfrm rot="15300000">
            <a:off x="9039741" y="363081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1" name="直線接點 4760">
            <a:extLst>
              <a:ext uri="{FF2B5EF4-FFF2-40B4-BE49-F238E27FC236}">
                <a16:creationId xmlns:a16="http://schemas.microsoft.com/office/drawing/2014/main" id="{06B122DB-6EEF-4BD7-BBA4-BFE74DDAE6CE}"/>
              </a:ext>
            </a:extLst>
          </p:cNvPr>
          <p:cNvCxnSpPr/>
          <p:nvPr/>
        </p:nvCxnSpPr>
        <p:spPr>
          <a:xfrm rot="15300001">
            <a:off x="8971035" y="335452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2" name="直線接點 4761">
            <a:extLst>
              <a:ext uri="{FF2B5EF4-FFF2-40B4-BE49-F238E27FC236}">
                <a16:creationId xmlns:a16="http://schemas.microsoft.com/office/drawing/2014/main" id="{9471208A-2AB9-4539-8D19-3A72D2B86C66}"/>
              </a:ext>
            </a:extLst>
          </p:cNvPr>
          <p:cNvCxnSpPr/>
          <p:nvPr/>
        </p:nvCxnSpPr>
        <p:spPr>
          <a:xfrm rot="15300001">
            <a:off x="8937520" y="322944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3" name="直線接點 4762">
            <a:extLst>
              <a:ext uri="{FF2B5EF4-FFF2-40B4-BE49-F238E27FC236}">
                <a16:creationId xmlns:a16="http://schemas.microsoft.com/office/drawing/2014/main" id="{E96BCFB6-D3EA-4955-B7DA-728F63B74ACC}"/>
              </a:ext>
            </a:extLst>
          </p:cNvPr>
          <p:cNvCxnSpPr/>
          <p:nvPr/>
        </p:nvCxnSpPr>
        <p:spPr>
          <a:xfrm rot="15300001" flipV="1">
            <a:off x="8947573" y="328684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4" name="直線接點 4763">
            <a:extLst>
              <a:ext uri="{FF2B5EF4-FFF2-40B4-BE49-F238E27FC236}">
                <a16:creationId xmlns:a16="http://schemas.microsoft.com/office/drawing/2014/main" id="{DA961927-03E1-4098-9C41-BA6EC0E2E8A1}"/>
              </a:ext>
            </a:extLst>
          </p:cNvPr>
          <p:cNvCxnSpPr/>
          <p:nvPr/>
        </p:nvCxnSpPr>
        <p:spPr>
          <a:xfrm rot="15300001">
            <a:off x="8939194" y="325557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8" name="直線接點 4767">
            <a:extLst>
              <a:ext uri="{FF2B5EF4-FFF2-40B4-BE49-F238E27FC236}">
                <a16:creationId xmlns:a16="http://schemas.microsoft.com/office/drawing/2014/main" id="{8E00D4FF-C213-47CC-89AC-65E6308DA06E}"/>
              </a:ext>
            </a:extLst>
          </p:cNvPr>
          <p:cNvCxnSpPr/>
          <p:nvPr/>
        </p:nvCxnSpPr>
        <p:spPr>
          <a:xfrm rot="11699986">
            <a:off x="8998418" y="356503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9" name="直線接點 4768">
            <a:extLst>
              <a:ext uri="{FF2B5EF4-FFF2-40B4-BE49-F238E27FC236}">
                <a16:creationId xmlns:a16="http://schemas.microsoft.com/office/drawing/2014/main" id="{09AC6670-3A4D-45EB-ADAF-E97886763945}"/>
              </a:ext>
            </a:extLst>
          </p:cNvPr>
          <p:cNvCxnSpPr/>
          <p:nvPr/>
        </p:nvCxnSpPr>
        <p:spPr>
          <a:xfrm rot="11699986">
            <a:off x="8873337" y="353152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0" name="直線接點 4769">
            <a:extLst>
              <a:ext uri="{FF2B5EF4-FFF2-40B4-BE49-F238E27FC236}">
                <a16:creationId xmlns:a16="http://schemas.microsoft.com/office/drawing/2014/main" id="{023E2FC8-3189-4234-A869-64CF67D37732}"/>
              </a:ext>
            </a:extLst>
          </p:cNvPr>
          <p:cNvCxnSpPr/>
          <p:nvPr/>
        </p:nvCxnSpPr>
        <p:spPr>
          <a:xfrm rot="11699986" flipV="1">
            <a:off x="8960444" y="355151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1" name="直線接點 4770">
            <a:extLst>
              <a:ext uri="{FF2B5EF4-FFF2-40B4-BE49-F238E27FC236}">
                <a16:creationId xmlns:a16="http://schemas.microsoft.com/office/drawing/2014/main" id="{8CEDEE6B-2207-46C6-8967-DD7FC22E27E4}"/>
              </a:ext>
            </a:extLst>
          </p:cNvPr>
          <p:cNvCxnSpPr/>
          <p:nvPr/>
        </p:nvCxnSpPr>
        <p:spPr>
          <a:xfrm rot="11699986">
            <a:off x="8929173" y="354313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5" name="直線接點 4774">
            <a:extLst>
              <a:ext uri="{FF2B5EF4-FFF2-40B4-BE49-F238E27FC236}">
                <a16:creationId xmlns:a16="http://schemas.microsoft.com/office/drawing/2014/main" id="{FC0BB1A2-77DF-4E57-B77D-78AF8726835B}"/>
              </a:ext>
            </a:extLst>
          </p:cNvPr>
          <p:cNvCxnSpPr/>
          <p:nvPr/>
        </p:nvCxnSpPr>
        <p:spPr>
          <a:xfrm rot="18900000">
            <a:off x="8864957" y="350025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6" name="直線接點 4775">
            <a:extLst>
              <a:ext uri="{FF2B5EF4-FFF2-40B4-BE49-F238E27FC236}">
                <a16:creationId xmlns:a16="http://schemas.microsoft.com/office/drawing/2014/main" id="{E748AD0A-EA42-4F64-A71A-371DC755E389}"/>
              </a:ext>
            </a:extLst>
          </p:cNvPr>
          <p:cNvCxnSpPr/>
          <p:nvPr/>
        </p:nvCxnSpPr>
        <p:spPr>
          <a:xfrm rot="18900000">
            <a:off x="8956523" y="340868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7" name="直線接點 4776">
            <a:extLst>
              <a:ext uri="{FF2B5EF4-FFF2-40B4-BE49-F238E27FC236}">
                <a16:creationId xmlns:a16="http://schemas.microsoft.com/office/drawing/2014/main" id="{F839C265-726B-43D7-AA24-892C83EE5D73}"/>
              </a:ext>
            </a:extLst>
          </p:cNvPr>
          <p:cNvCxnSpPr/>
          <p:nvPr/>
        </p:nvCxnSpPr>
        <p:spPr>
          <a:xfrm rot="18900000" flipV="1">
            <a:off x="8895657" y="341805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8" name="直線接點 4777">
            <a:extLst>
              <a:ext uri="{FF2B5EF4-FFF2-40B4-BE49-F238E27FC236}">
                <a16:creationId xmlns:a16="http://schemas.microsoft.com/office/drawing/2014/main" id="{097F5FB1-E6C5-4E35-9EF9-AEBA4F90CAA3}"/>
              </a:ext>
            </a:extLst>
          </p:cNvPr>
          <p:cNvCxnSpPr/>
          <p:nvPr/>
        </p:nvCxnSpPr>
        <p:spPr>
          <a:xfrm rot="18900000">
            <a:off x="8918548" y="339516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2" name="直線接點 4781">
            <a:extLst>
              <a:ext uri="{FF2B5EF4-FFF2-40B4-BE49-F238E27FC236}">
                <a16:creationId xmlns:a16="http://schemas.microsoft.com/office/drawing/2014/main" id="{A28B1DD9-90AA-4C81-9259-5468A6B53B32}"/>
              </a:ext>
            </a:extLst>
          </p:cNvPr>
          <p:cNvCxnSpPr/>
          <p:nvPr/>
        </p:nvCxnSpPr>
        <p:spPr>
          <a:xfrm rot="899993">
            <a:off x="8960411" y="320655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3" name="直線接點 4782">
            <a:extLst>
              <a:ext uri="{FF2B5EF4-FFF2-40B4-BE49-F238E27FC236}">
                <a16:creationId xmlns:a16="http://schemas.microsoft.com/office/drawing/2014/main" id="{3229985B-901A-436F-ACE4-27AE08C5070C}"/>
              </a:ext>
            </a:extLst>
          </p:cNvPr>
          <p:cNvCxnSpPr/>
          <p:nvPr/>
        </p:nvCxnSpPr>
        <p:spPr>
          <a:xfrm rot="899993">
            <a:off x="9085492" y="324006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4" name="直線接點 4783">
            <a:extLst>
              <a:ext uri="{FF2B5EF4-FFF2-40B4-BE49-F238E27FC236}">
                <a16:creationId xmlns:a16="http://schemas.microsoft.com/office/drawing/2014/main" id="{135EB097-01D8-4669-B9E0-338568CDF618}"/>
              </a:ext>
            </a:extLst>
          </p:cNvPr>
          <p:cNvCxnSpPr/>
          <p:nvPr/>
        </p:nvCxnSpPr>
        <p:spPr>
          <a:xfrm rot="899993" flipV="1">
            <a:off x="9030759" y="316400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5" name="直線接點 4784">
            <a:extLst>
              <a:ext uri="{FF2B5EF4-FFF2-40B4-BE49-F238E27FC236}">
                <a16:creationId xmlns:a16="http://schemas.microsoft.com/office/drawing/2014/main" id="{DED35C68-B026-4A8B-869E-42968B3C6C3C}"/>
              </a:ext>
            </a:extLst>
          </p:cNvPr>
          <p:cNvCxnSpPr/>
          <p:nvPr/>
        </p:nvCxnSpPr>
        <p:spPr>
          <a:xfrm rot="899993">
            <a:off x="9062029" y="317238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9" name="直線接點 4788">
            <a:extLst>
              <a:ext uri="{FF2B5EF4-FFF2-40B4-BE49-F238E27FC236}">
                <a16:creationId xmlns:a16="http://schemas.microsoft.com/office/drawing/2014/main" id="{F97C8EC4-F294-4422-81F5-F3560648FBA2}"/>
              </a:ext>
            </a:extLst>
          </p:cNvPr>
          <p:cNvCxnSpPr/>
          <p:nvPr/>
        </p:nvCxnSpPr>
        <p:spPr>
          <a:xfrm rot="899989">
            <a:off x="9335654" y="330709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0" name="直線接點 4789">
            <a:extLst>
              <a:ext uri="{FF2B5EF4-FFF2-40B4-BE49-F238E27FC236}">
                <a16:creationId xmlns:a16="http://schemas.microsoft.com/office/drawing/2014/main" id="{094E0E58-97CC-4739-A1D0-70DE2BA06908}"/>
              </a:ext>
            </a:extLst>
          </p:cNvPr>
          <p:cNvCxnSpPr/>
          <p:nvPr/>
        </p:nvCxnSpPr>
        <p:spPr>
          <a:xfrm rot="899989">
            <a:off x="9460735" y="334061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1" name="直線接點 4790">
            <a:extLst>
              <a:ext uri="{FF2B5EF4-FFF2-40B4-BE49-F238E27FC236}">
                <a16:creationId xmlns:a16="http://schemas.microsoft.com/office/drawing/2014/main" id="{476095DE-924D-4E8C-BE4C-F461CB2D13FA}"/>
              </a:ext>
            </a:extLst>
          </p:cNvPr>
          <p:cNvCxnSpPr/>
          <p:nvPr/>
        </p:nvCxnSpPr>
        <p:spPr>
          <a:xfrm rot="899989" flipV="1">
            <a:off x="9406002" y="326455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2" name="直線接點 4791">
            <a:extLst>
              <a:ext uri="{FF2B5EF4-FFF2-40B4-BE49-F238E27FC236}">
                <a16:creationId xmlns:a16="http://schemas.microsoft.com/office/drawing/2014/main" id="{FCB37F62-43DB-4C39-8B62-5B734166A764}"/>
              </a:ext>
            </a:extLst>
          </p:cNvPr>
          <p:cNvCxnSpPr/>
          <p:nvPr/>
        </p:nvCxnSpPr>
        <p:spPr>
          <a:xfrm rot="899989">
            <a:off x="9437272" y="327292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6" name="直線接點 4795">
            <a:extLst>
              <a:ext uri="{FF2B5EF4-FFF2-40B4-BE49-F238E27FC236}">
                <a16:creationId xmlns:a16="http://schemas.microsoft.com/office/drawing/2014/main" id="{9F7BF666-2872-4EA0-9F4B-24BBFE77DE84}"/>
              </a:ext>
            </a:extLst>
          </p:cNvPr>
          <p:cNvCxnSpPr/>
          <p:nvPr/>
        </p:nvCxnSpPr>
        <p:spPr>
          <a:xfrm rot="18899990">
            <a:off x="9139653" y="322555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7" name="直線接點 4796">
            <a:extLst>
              <a:ext uri="{FF2B5EF4-FFF2-40B4-BE49-F238E27FC236}">
                <a16:creationId xmlns:a16="http://schemas.microsoft.com/office/drawing/2014/main" id="{F4F76903-C1E3-46C2-8337-C4D5F143B13B}"/>
              </a:ext>
            </a:extLst>
          </p:cNvPr>
          <p:cNvCxnSpPr/>
          <p:nvPr/>
        </p:nvCxnSpPr>
        <p:spPr>
          <a:xfrm rot="18899990">
            <a:off x="9231219" y="313399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8" name="直線接點 4797">
            <a:extLst>
              <a:ext uri="{FF2B5EF4-FFF2-40B4-BE49-F238E27FC236}">
                <a16:creationId xmlns:a16="http://schemas.microsoft.com/office/drawing/2014/main" id="{278B994A-C7FA-45C7-AAD8-F39D6DF6E782}"/>
              </a:ext>
            </a:extLst>
          </p:cNvPr>
          <p:cNvCxnSpPr/>
          <p:nvPr/>
        </p:nvCxnSpPr>
        <p:spPr>
          <a:xfrm rot="18899990" flipV="1">
            <a:off x="9170353" y="314335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9" name="直線接點 4798">
            <a:extLst>
              <a:ext uri="{FF2B5EF4-FFF2-40B4-BE49-F238E27FC236}">
                <a16:creationId xmlns:a16="http://schemas.microsoft.com/office/drawing/2014/main" id="{178DDBCD-6663-440D-B264-C7D93E14686F}"/>
              </a:ext>
            </a:extLst>
          </p:cNvPr>
          <p:cNvCxnSpPr/>
          <p:nvPr/>
        </p:nvCxnSpPr>
        <p:spPr>
          <a:xfrm rot="18899990">
            <a:off x="9193244" y="312046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3" name="直線接點 4802">
            <a:extLst>
              <a:ext uri="{FF2B5EF4-FFF2-40B4-BE49-F238E27FC236}">
                <a16:creationId xmlns:a16="http://schemas.microsoft.com/office/drawing/2014/main" id="{69CB1E51-F968-4150-90E0-691D3701DF37}"/>
              </a:ext>
            </a:extLst>
          </p:cNvPr>
          <p:cNvCxnSpPr/>
          <p:nvPr/>
        </p:nvCxnSpPr>
        <p:spPr>
          <a:xfrm rot="4500002">
            <a:off x="9262490" y="314236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4" name="直線接點 4803">
            <a:extLst>
              <a:ext uri="{FF2B5EF4-FFF2-40B4-BE49-F238E27FC236}">
                <a16:creationId xmlns:a16="http://schemas.microsoft.com/office/drawing/2014/main" id="{4A81CF98-5601-45F2-A658-3044593CE711}"/>
              </a:ext>
            </a:extLst>
          </p:cNvPr>
          <p:cNvCxnSpPr/>
          <p:nvPr/>
        </p:nvCxnSpPr>
        <p:spPr>
          <a:xfrm rot="4500002">
            <a:off x="9296006" y="326745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5" name="直線接點 4804">
            <a:extLst>
              <a:ext uri="{FF2B5EF4-FFF2-40B4-BE49-F238E27FC236}">
                <a16:creationId xmlns:a16="http://schemas.microsoft.com/office/drawing/2014/main" id="{765C93EF-79AE-454A-B431-5F7ADC3B8A1A}"/>
              </a:ext>
            </a:extLst>
          </p:cNvPr>
          <p:cNvCxnSpPr/>
          <p:nvPr/>
        </p:nvCxnSpPr>
        <p:spPr>
          <a:xfrm rot="4500002" flipV="1">
            <a:off x="9318326" y="315398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6" name="直線接點 4805">
            <a:extLst>
              <a:ext uri="{FF2B5EF4-FFF2-40B4-BE49-F238E27FC236}">
                <a16:creationId xmlns:a16="http://schemas.microsoft.com/office/drawing/2014/main" id="{E24C6110-852F-4BDA-AC79-8713620FAFE3}"/>
              </a:ext>
            </a:extLst>
          </p:cNvPr>
          <p:cNvCxnSpPr/>
          <p:nvPr/>
        </p:nvCxnSpPr>
        <p:spPr>
          <a:xfrm rot="4500002">
            <a:off x="9326705" y="318525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201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第八單元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930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回饋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1341094" y="1340768"/>
            <a:ext cx="6840760" cy="187220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010145" y="3429000"/>
            <a:ext cx="6840760" cy="187220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39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歷程綱要</a:t>
            </a:r>
          </a:p>
        </p:txBody>
      </p:sp>
      <p:sp>
        <p:nvSpPr>
          <p:cNvPr id="4" name="矩形 3">
            <a:hlinkClick r:id="rId2" action="ppaction://hlinksldjump"/>
          </p:cNvPr>
          <p:cNvSpPr/>
          <p:nvPr/>
        </p:nvSpPr>
        <p:spPr>
          <a:xfrm>
            <a:off x="354698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第一單元</a:t>
            </a:r>
          </a:p>
        </p:txBody>
      </p:sp>
      <p:sp>
        <p:nvSpPr>
          <p:cNvPr id="13" name="Rectangle 13">
            <a:hlinkClick r:id="rId3" action="ppaction://hlinksldjump"/>
          </p:cNvPr>
          <p:cNvSpPr/>
          <p:nvPr/>
        </p:nvSpPr>
        <p:spPr>
          <a:xfrm>
            <a:off x="3314024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第二單元</a:t>
            </a:r>
          </a:p>
        </p:txBody>
      </p:sp>
      <p:sp>
        <p:nvSpPr>
          <p:cNvPr id="14" name="Rectangle 14">
            <a:hlinkClick r:id="rId4" action="ppaction://hlinksldjump"/>
          </p:cNvPr>
          <p:cNvSpPr/>
          <p:nvPr/>
        </p:nvSpPr>
        <p:spPr>
          <a:xfrm>
            <a:off x="6273350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第三單元</a:t>
            </a:r>
          </a:p>
        </p:txBody>
      </p:sp>
      <p:sp>
        <p:nvSpPr>
          <p:cNvPr id="15" name="Rectangle 15">
            <a:hlinkClick r:id="rId5" action="ppaction://hlinksldjump"/>
          </p:cNvPr>
          <p:cNvSpPr/>
          <p:nvPr/>
        </p:nvSpPr>
        <p:spPr>
          <a:xfrm>
            <a:off x="9232676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第四單元</a:t>
            </a:r>
          </a:p>
        </p:txBody>
      </p:sp>
      <p:sp>
        <p:nvSpPr>
          <p:cNvPr id="16" name="Rectangle 16">
            <a:hlinkClick r:id="rId6" action="ppaction://hlinksldjump"/>
          </p:cNvPr>
          <p:cNvSpPr/>
          <p:nvPr/>
        </p:nvSpPr>
        <p:spPr>
          <a:xfrm>
            <a:off x="354698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第五單元</a:t>
            </a:r>
          </a:p>
        </p:txBody>
      </p:sp>
      <p:sp>
        <p:nvSpPr>
          <p:cNvPr id="17" name="Rectangle 17">
            <a:hlinkClick r:id="rId7" action="ppaction://hlinksldjump"/>
          </p:cNvPr>
          <p:cNvSpPr/>
          <p:nvPr/>
        </p:nvSpPr>
        <p:spPr>
          <a:xfrm>
            <a:off x="3314024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第六單元</a:t>
            </a:r>
          </a:p>
        </p:txBody>
      </p:sp>
      <p:sp>
        <p:nvSpPr>
          <p:cNvPr id="18" name="Rectangle 18">
            <a:hlinkClick r:id="rId8" action="ppaction://hlinksldjump"/>
          </p:cNvPr>
          <p:cNvSpPr/>
          <p:nvPr/>
        </p:nvSpPr>
        <p:spPr>
          <a:xfrm>
            <a:off x="6273350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第七單元</a:t>
            </a:r>
          </a:p>
        </p:txBody>
      </p:sp>
      <p:sp>
        <p:nvSpPr>
          <p:cNvPr id="19" name="Rectangle 19">
            <a:hlinkClick r:id="rId9" action="ppaction://hlinksldjump"/>
          </p:cNvPr>
          <p:cNvSpPr/>
          <p:nvPr/>
        </p:nvSpPr>
        <p:spPr>
          <a:xfrm>
            <a:off x="9232676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第八單元</a:t>
            </a:r>
          </a:p>
        </p:txBody>
      </p:sp>
    </p:spTree>
    <p:extLst>
      <p:ext uri="{BB962C8B-B14F-4D97-AF65-F5344CB8AC3E}">
        <p14:creationId xmlns:p14="http://schemas.microsoft.com/office/powerpoint/2010/main" val="387938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工具篇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695400" y="4437112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定框複製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95400" y="1124744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en-US" altLang="zh-TW" sz="3000" dirty="0" err="1">
                <a:latin typeface="微軟正黑體" pitchFamily="34" charset="-120"/>
                <a:ea typeface="微軟正黑體" pitchFamily="34" charset="-120"/>
              </a:rPr>
              <a:t>Ctrl+shift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95400" y="2228867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圖序列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95400" y="3332990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依序呈現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456040" y="1124744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對齊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456040" y="2204864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轉圖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456040" y="3356992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定點複製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6456040" y="4437112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定線複製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矩形 27" descr="poButton">
            <a:extLst>
              <a:ext uri="{FF2B5EF4-FFF2-40B4-BE49-F238E27FC236}">
                <a16:creationId xmlns:a16="http://schemas.microsoft.com/office/drawing/2014/main" id="{6D0FA85C-ED43-4848-A2C9-65DAEBDC6201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95400" y="1124744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矩形 28" descr="poButton">
            <a:extLst>
              <a:ext uri="{FF2B5EF4-FFF2-40B4-BE49-F238E27FC236}">
                <a16:creationId xmlns:a16="http://schemas.microsoft.com/office/drawing/2014/main" id="{E7E28968-9DAD-45CB-9371-4F8D7205FEA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456040" y="1124744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 descr="poButton">
            <a:extLst>
              <a:ext uri="{FF2B5EF4-FFF2-40B4-BE49-F238E27FC236}">
                <a16:creationId xmlns:a16="http://schemas.microsoft.com/office/drawing/2014/main" id="{0CE4F62F-87D2-42B2-BEAC-F3AFD1C12665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5400" y="2228867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矩形 30" descr="poButton">
            <a:extLst>
              <a:ext uri="{FF2B5EF4-FFF2-40B4-BE49-F238E27FC236}">
                <a16:creationId xmlns:a16="http://schemas.microsoft.com/office/drawing/2014/main" id="{7AD7BBBC-D255-4BA2-BC1C-BCCB2C837819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56040" y="2204864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矩形 31" descr="poButton">
            <a:extLst>
              <a:ext uri="{FF2B5EF4-FFF2-40B4-BE49-F238E27FC236}">
                <a16:creationId xmlns:a16="http://schemas.microsoft.com/office/drawing/2014/main" id="{3940E32C-E10D-4801-A159-F066613D2032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5400" y="3332990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矩形 32" descr="poButton">
            <a:extLst>
              <a:ext uri="{FF2B5EF4-FFF2-40B4-BE49-F238E27FC236}">
                <a16:creationId xmlns:a16="http://schemas.microsoft.com/office/drawing/2014/main" id="{374C1F91-2FE2-4080-9235-0162E24361AF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56040" y="3356992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矩形 33" descr="poButton">
            <a:extLst>
              <a:ext uri="{FF2B5EF4-FFF2-40B4-BE49-F238E27FC236}">
                <a16:creationId xmlns:a16="http://schemas.microsoft.com/office/drawing/2014/main" id="{80DFC09F-6940-4303-AAEB-033CA92CDB4C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5400" y="4437112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矩形 34" descr="poButton">
            <a:extLst>
              <a:ext uri="{FF2B5EF4-FFF2-40B4-BE49-F238E27FC236}">
                <a16:creationId xmlns:a16="http://schemas.microsoft.com/office/drawing/2014/main" id="{D9EB3752-3D2A-4BC7-A0B5-1CA922B262BD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456040" y="4437112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5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1638DA-D689-4D5E-8B3E-0A7D881B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工作前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A7279FE-432D-4137-A897-29F1D1078FB2}"/>
              </a:ext>
            </a:extLst>
          </p:cNvPr>
          <p:cNvSpPr txBox="1"/>
          <p:nvPr/>
        </p:nvSpPr>
        <p:spPr>
          <a:xfrm>
            <a:off x="609600" y="98072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製作快速存取工具列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0BE89CE-04C7-428D-98FB-DC9895D6FF5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83432" y="1688614"/>
            <a:ext cx="1224136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對齊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DD420BF-8A7B-4C4E-9B5C-28305C2A00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83432" y="2396500"/>
            <a:ext cx="2495336" cy="445309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69D0997-4125-44EF-9074-20716C2C278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478769" y="2924943"/>
            <a:ext cx="1648055" cy="101931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E27F0F6-8EA2-4DED-B018-C59F608E32EA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3478769" y="1688614"/>
            <a:ext cx="2178364" cy="1236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圖案填滿</a:t>
            </a:r>
            <a:br>
              <a:rPr lang="en-US" altLang="zh-TW" sz="4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圖案外框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397BD16-46D8-4D95-817C-F5B091C4C54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38700" y="2438201"/>
            <a:ext cx="1901855" cy="39330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47C8754-9D19-4201-AB46-A3C76E65A6B5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038700" y="1658305"/>
            <a:ext cx="2178364" cy="7798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圖序列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882234C-9DDD-4CF4-A61F-D154CC6BEF9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68408" y="1688614"/>
            <a:ext cx="1415004" cy="516938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B89A3BA-8A99-4F0A-A6E6-F7E40722998E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568341" y="1688614"/>
            <a:ext cx="1200067" cy="7798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轉圖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3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257 285">
            <a:extLst>
              <a:ext uri="{FF2B5EF4-FFF2-40B4-BE49-F238E27FC236}">
                <a16:creationId xmlns:a16="http://schemas.microsoft.com/office/drawing/2014/main" id="{C678DC7C-6E8B-4495-AE14-B970FF98B4C9}"/>
              </a:ext>
            </a:extLst>
          </p:cNvPr>
          <p:cNvSpPr/>
          <p:nvPr/>
        </p:nvSpPr>
        <p:spPr>
          <a:xfrm>
            <a:off x="3529307" y="2976990"/>
            <a:ext cx="217321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收縮圖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圓角正方形</a:t>
            </a:r>
          </a:p>
        </p:txBody>
      </p:sp>
      <p:sp>
        <p:nvSpPr>
          <p:cNvPr id="136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7CAAF1B0-D03D-4D95-8962-67423559F91C}"/>
              </a:ext>
            </a:extLst>
          </p:cNvPr>
          <p:cNvSpPr/>
          <p:nvPr/>
        </p:nvSpPr>
        <p:spPr>
          <a:xfrm>
            <a:off x="354698" y="3501008"/>
            <a:ext cx="2604628" cy="20882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>
                <a:solidFill>
                  <a:schemeClr val="tx1"/>
                </a:solidFill>
              </a:rPr>
              <a:t>放射線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2" name="矩形 131">
            <a:hlinkClick r:id="rId4" action="ppaction://hlinksldjump"/>
            <a:extLst>
              <a:ext uri="{FF2B5EF4-FFF2-40B4-BE49-F238E27FC236}">
                <a16:creationId xmlns:a16="http://schemas.microsoft.com/office/drawing/2014/main" id="{0FD4EA95-36A3-4104-81D5-633249AE8B04}"/>
              </a:ext>
            </a:extLst>
          </p:cNvPr>
          <p:cNvSpPr/>
          <p:nvPr/>
        </p:nvSpPr>
        <p:spPr>
          <a:xfrm>
            <a:off x="354698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3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315F42D4-4969-4589-81D8-56A3BE2BEAE0}"/>
              </a:ext>
            </a:extLst>
          </p:cNvPr>
          <p:cNvSpPr/>
          <p:nvPr/>
        </p:nvSpPr>
        <p:spPr>
          <a:xfrm>
            <a:off x="3314024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4" name="Rectangle 14">
            <a:hlinkClick r:id="rId6" action="ppaction://hlinksldjump"/>
            <a:extLst>
              <a:ext uri="{FF2B5EF4-FFF2-40B4-BE49-F238E27FC236}">
                <a16:creationId xmlns:a16="http://schemas.microsoft.com/office/drawing/2014/main" id="{2F282B71-0602-4696-A77A-C47FB3685C02}"/>
              </a:ext>
            </a:extLst>
          </p:cNvPr>
          <p:cNvSpPr/>
          <p:nvPr/>
        </p:nvSpPr>
        <p:spPr>
          <a:xfrm>
            <a:off x="6273350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>
                <a:solidFill>
                  <a:schemeClr val="tx1"/>
                </a:solidFill>
              </a:rPr>
              <a:t>收縮圖</a:t>
            </a:r>
            <a:r>
              <a:rPr lang="en-US" altLang="zh-TW">
                <a:solidFill>
                  <a:schemeClr val="tx1"/>
                </a:solidFill>
              </a:rPr>
              <a:t>-</a:t>
            </a:r>
            <a:r>
              <a:rPr lang="zh-TW" altLang="en-US">
                <a:solidFill>
                  <a:schemeClr val="tx1"/>
                </a:solidFill>
              </a:rPr>
              <a:t>圓形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5" name="Rectangle 15">
            <a:hlinkClick r:id="rId7" action="ppaction://hlinksldjump"/>
            <a:extLst>
              <a:ext uri="{FF2B5EF4-FFF2-40B4-BE49-F238E27FC236}">
                <a16:creationId xmlns:a16="http://schemas.microsoft.com/office/drawing/2014/main" id="{A8DB91B1-5B63-472C-A9D5-FC53FCC0A715}"/>
              </a:ext>
            </a:extLst>
          </p:cNvPr>
          <p:cNvSpPr/>
          <p:nvPr/>
        </p:nvSpPr>
        <p:spPr>
          <a:xfrm>
            <a:off x="9232676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7" name="Rectangle 17">
            <a:hlinkClick r:id="rId8" action="ppaction://hlinksldjump"/>
            <a:extLst>
              <a:ext uri="{FF2B5EF4-FFF2-40B4-BE49-F238E27FC236}">
                <a16:creationId xmlns:a16="http://schemas.microsoft.com/office/drawing/2014/main" id="{8C123CAF-084D-4C67-AC16-A0FDABC08F39}"/>
              </a:ext>
            </a:extLst>
          </p:cNvPr>
          <p:cNvSpPr/>
          <p:nvPr/>
        </p:nvSpPr>
        <p:spPr>
          <a:xfrm>
            <a:off x="3314024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重疊圓</a:t>
            </a:r>
          </a:p>
        </p:txBody>
      </p:sp>
      <p:sp>
        <p:nvSpPr>
          <p:cNvPr id="138" name="Rectangle 18">
            <a:hlinkClick r:id="rId9" action="ppaction://hlinksldjump"/>
            <a:extLst>
              <a:ext uri="{FF2B5EF4-FFF2-40B4-BE49-F238E27FC236}">
                <a16:creationId xmlns:a16="http://schemas.microsoft.com/office/drawing/2014/main" id="{BAB9A9CC-A7AB-4A50-BF11-485FA2570D4A}"/>
              </a:ext>
            </a:extLst>
          </p:cNvPr>
          <p:cNvSpPr/>
          <p:nvPr/>
        </p:nvSpPr>
        <p:spPr>
          <a:xfrm>
            <a:off x="6273350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9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C6E27CEB-799A-4E48-A6AD-84215908B0BC}"/>
              </a:ext>
            </a:extLst>
          </p:cNvPr>
          <p:cNvSpPr/>
          <p:nvPr/>
        </p:nvSpPr>
        <p:spPr>
          <a:xfrm>
            <a:off x="9232676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257 53">
            <a:extLst>
              <a:ext uri="{FF2B5EF4-FFF2-40B4-BE49-F238E27FC236}">
                <a16:creationId xmlns:a16="http://schemas.microsoft.com/office/drawing/2014/main" id="{3C565CFE-3816-4FF2-8CF6-B392BB89063B}"/>
              </a:ext>
            </a:extLst>
          </p:cNvPr>
          <p:cNvSpPr/>
          <p:nvPr/>
        </p:nvSpPr>
        <p:spPr>
          <a:xfrm>
            <a:off x="636359" y="2971800"/>
            <a:ext cx="20452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收縮圖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正方形</a:t>
            </a:r>
          </a:p>
        </p:txBody>
      </p:sp>
      <p:grpSp>
        <p:nvGrpSpPr>
          <p:cNvPr id="5" name="Group 257 100">
            <a:extLst>
              <a:ext uri="{FF2B5EF4-FFF2-40B4-BE49-F238E27FC236}">
                <a16:creationId xmlns:a16="http://schemas.microsoft.com/office/drawing/2014/main" id="{6AB12A5C-5A3F-4041-9DE9-228342D3A6FA}"/>
              </a:ext>
            </a:extLst>
          </p:cNvPr>
          <p:cNvGrpSpPr/>
          <p:nvPr/>
        </p:nvGrpSpPr>
        <p:grpSpPr>
          <a:xfrm>
            <a:off x="6715121" y="1315511"/>
            <a:ext cx="1700754" cy="1700754"/>
            <a:chOff x="3642972" y="1254773"/>
            <a:chExt cx="2392067" cy="2392067"/>
          </a:xfrm>
        </p:grpSpPr>
        <p:sp>
          <p:nvSpPr>
            <p:cNvPr id="6" name="Oval 391 55">
              <a:extLst>
                <a:ext uri="{FF2B5EF4-FFF2-40B4-BE49-F238E27FC236}">
                  <a16:creationId xmlns:a16="http://schemas.microsoft.com/office/drawing/2014/main" id="{A41B81F9-E79D-4A3F-A93E-7B1E926A3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972" y="1254773"/>
              <a:ext cx="2392067" cy="239206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82">
              <a:extLst>
                <a:ext uri="{FF2B5EF4-FFF2-40B4-BE49-F238E27FC236}">
                  <a16:creationId xmlns:a16="http://schemas.microsoft.com/office/drawing/2014/main" id="{E88270ED-109F-430E-9D70-FC41D24CA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107" y="1313859"/>
              <a:ext cx="2273846" cy="227384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83">
              <a:extLst>
                <a:ext uri="{FF2B5EF4-FFF2-40B4-BE49-F238E27FC236}">
                  <a16:creationId xmlns:a16="http://schemas.microsoft.com/office/drawing/2014/main" id="{BAE8D233-79AB-4759-A961-5B077823D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243" y="1372945"/>
              <a:ext cx="2155624" cy="21556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4">
              <a:extLst>
                <a:ext uri="{FF2B5EF4-FFF2-40B4-BE49-F238E27FC236}">
                  <a16:creationId xmlns:a16="http://schemas.microsoft.com/office/drawing/2014/main" id="{8A7AA524-1278-45F3-B311-92F73435B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378" y="1432031"/>
              <a:ext cx="2037402" cy="203740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5">
              <a:extLst>
                <a:ext uri="{FF2B5EF4-FFF2-40B4-BE49-F238E27FC236}">
                  <a16:creationId xmlns:a16="http://schemas.microsoft.com/office/drawing/2014/main" id="{68E8EF15-C53A-4FAE-8467-0FE18E873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514" y="1491117"/>
              <a:ext cx="1919181" cy="191918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6">
              <a:extLst>
                <a:ext uri="{FF2B5EF4-FFF2-40B4-BE49-F238E27FC236}">
                  <a16:creationId xmlns:a16="http://schemas.microsoft.com/office/drawing/2014/main" id="{8C8FD19B-4324-4F65-B5CA-7CAF68218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650" y="1550203"/>
              <a:ext cx="1800959" cy="180095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87">
              <a:extLst>
                <a:ext uri="{FF2B5EF4-FFF2-40B4-BE49-F238E27FC236}">
                  <a16:creationId xmlns:a16="http://schemas.microsoft.com/office/drawing/2014/main" id="{D0D11887-1707-482C-A007-02F06056F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785" y="1609289"/>
              <a:ext cx="1682738" cy="168273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88">
              <a:extLst>
                <a:ext uri="{FF2B5EF4-FFF2-40B4-BE49-F238E27FC236}">
                  <a16:creationId xmlns:a16="http://schemas.microsoft.com/office/drawing/2014/main" id="{8FB0A253-A2D7-489D-9431-19251F34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921" y="1668375"/>
              <a:ext cx="1564516" cy="156451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89">
              <a:extLst>
                <a:ext uri="{FF2B5EF4-FFF2-40B4-BE49-F238E27FC236}">
                  <a16:creationId xmlns:a16="http://schemas.microsoft.com/office/drawing/2014/main" id="{4F50EBAC-4732-4594-B404-BD3CBC17C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056" y="1727461"/>
              <a:ext cx="1446295" cy="144629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90">
              <a:extLst>
                <a:ext uri="{FF2B5EF4-FFF2-40B4-BE49-F238E27FC236}">
                  <a16:creationId xmlns:a16="http://schemas.microsoft.com/office/drawing/2014/main" id="{A0B024BE-75E0-4BD2-9E70-D2570021D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92" y="1786547"/>
              <a:ext cx="1328073" cy="132807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91">
              <a:extLst>
                <a:ext uri="{FF2B5EF4-FFF2-40B4-BE49-F238E27FC236}">
                  <a16:creationId xmlns:a16="http://schemas.microsoft.com/office/drawing/2014/main" id="{BA9DD103-D539-4B29-83E7-EAF357FC1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327" y="1845633"/>
              <a:ext cx="1209852" cy="120985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92">
              <a:extLst>
                <a:ext uri="{FF2B5EF4-FFF2-40B4-BE49-F238E27FC236}">
                  <a16:creationId xmlns:a16="http://schemas.microsoft.com/office/drawing/2014/main" id="{3DBFF5AC-A44D-46A0-A7CF-DE6AABBC3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463" y="1904719"/>
              <a:ext cx="1091630" cy="109163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Oval 93">
              <a:extLst>
                <a:ext uri="{FF2B5EF4-FFF2-40B4-BE49-F238E27FC236}">
                  <a16:creationId xmlns:a16="http://schemas.microsoft.com/office/drawing/2014/main" id="{C24B5390-26D3-4127-92C4-413CCDD7E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598" y="1963805"/>
              <a:ext cx="973409" cy="97340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Oval 94">
              <a:extLst>
                <a:ext uri="{FF2B5EF4-FFF2-40B4-BE49-F238E27FC236}">
                  <a16:creationId xmlns:a16="http://schemas.microsoft.com/office/drawing/2014/main" id="{C574B179-955E-4B4D-8DFD-CB0680821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734" y="2022891"/>
              <a:ext cx="855187" cy="85518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Oval 95">
              <a:extLst>
                <a:ext uri="{FF2B5EF4-FFF2-40B4-BE49-F238E27FC236}">
                  <a16:creationId xmlns:a16="http://schemas.microsoft.com/office/drawing/2014/main" id="{F34B9A1A-E623-4CD9-AA93-92168692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869" y="2081977"/>
              <a:ext cx="736966" cy="73696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96">
              <a:extLst>
                <a:ext uri="{FF2B5EF4-FFF2-40B4-BE49-F238E27FC236}">
                  <a16:creationId xmlns:a16="http://schemas.microsoft.com/office/drawing/2014/main" id="{236AE69E-9552-4129-AC3E-B147BD48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005" y="2141063"/>
              <a:ext cx="618744" cy="61874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97">
              <a:extLst>
                <a:ext uri="{FF2B5EF4-FFF2-40B4-BE49-F238E27FC236}">
                  <a16:creationId xmlns:a16="http://schemas.microsoft.com/office/drawing/2014/main" id="{A4777F1A-EC2C-4F9C-A66A-9FFB0B7B2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140" y="2200149"/>
              <a:ext cx="500523" cy="50052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Oval 98">
              <a:extLst>
                <a:ext uri="{FF2B5EF4-FFF2-40B4-BE49-F238E27FC236}">
                  <a16:creationId xmlns:a16="http://schemas.microsoft.com/office/drawing/2014/main" id="{22C668AF-F745-4E06-A8CA-116BD7B89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76" y="2259235"/>
              <a:ext cx="382301" cy="38230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Oval 99">
              <a:extLst>
                <a:ext uri="{FF2B5EF4-FFF2-40B4-BE49-F238E27FC236}">
                  <a16:creationId xmlns:a16="http://schemas.microsoft.com/office/drawing/2014/main" id="{F4E142C0-A771-4F82-A1CD-0371F736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412" y="2318321"/>
              <a:ext cx="264079" cy="26407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Oval 391 80">
              <a:extLst>
                <a:ext uri="{FF2B5EF4-FFF2-40B4-BE49-F238E27FC236}">
                  <a16:creationId xmlns:a16="http://schemas.microsoft.com/office/drawing/2014/main" id="{E5D93E98-CFF8-48BC-9F1D-2C080E0DE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547" y="2377407"/>
              <a:ext cx="145858" cy="1458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6" name="Group 257 102">
            <a:extLst>
              <a:ext uri="{FF2B5EF4-FFF2-40B4-BE49-F238E27FC236}">
                <a16:creationId xmlns:a16="http://schemas.microsoft.com/office/drawing/2014/main" id="{59B01314-E4AB-4AE8-92B2-CB081E772446}"/>
              </a:ext>
            </a:extLst>
          </p:cNvPr>
          <p:cNvGrpSpPr/>
          <p:nvPr/>
        </p:nvGrpSpPr>
        <p:grpSpPr>
          <a:xfrm>
            <a:off x="9757346" y="1315511"/>
            <a:ext cx="1700754" cy="1700754"/>
            <a:chOff x="1042988" y="1484313"/>
            <a:chExt cx="4035425" cy="403542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F9EABD5F-344B-425A-91C7-FE13DC922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400" y="4005263"/>
              <a:ext cx="246063" cy="2460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Oval 140">
              <a:extLst>
                <a:ext uri="{FF2B5EF4-FFF2-40B4-BE49-F238E27FC236}">
                  <a16:creationId xmlns:a16="http://schemas.microsoft.com/office/drawing/2014/main" id="{D074E733-9708-4B35-ABCD-74AA2A6F1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3903663"/>
              <a:ext cx="396875" cy="3968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Oval 141">
              <a:extLst>
                <a:ext uri="{FF2B5EF4-FFF2-40B4-BE49-F238E27FC236}">
                  <a16:creationId xmlns:a16="http://schemas.microsoft.com/office/drawing/2014/main" id="{777CBFC7-1231-4E94-8A98-785A540C6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5" y="3803650"/>
              <a:ext cx="549275" cy="5492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Oval 142">
              <a:extLst>
                <a:ext uri="{FF2B5EF4-FFF2-40B4-BE49-F238E27FC236}">
                  <a16:creationId xmlns:a16="http://schemas.microsoft.com/office/drawing/2014/main" id="{62F93DF1-6DCA-4E69-A328-FD4EFCA67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313" y="3702050"/>
              <a:ext cx="700087" cy="7000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Oval 143">
              <a:extLst>
                <a:ext uri="{FF2B5EF4-FFF2-40B4-BE49-F238E27FC236}">
                  <a16:creationId xmlns:a16="http://schemas.microsoft.com/office/drawing/2014/main" id="{4CC29DBA-DCF4-470B-A4B3-0BC5BDCAD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363" y="3602038"/>
              <a:ext cx="852487" cy="8524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Oval 144">
              <a:extLst>
                <a:ext uri="{FF2B5EF4-FFF2-40B4-BE49-F238E27FC236}">
                  <a16:creationId xmlns:a16="http://schemas.microsoft.com/office/drawing/2014/main" id="{88BB03D5-4903-4E28-9E76-9436F1E50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0" y="3500438"/>
              <a:ext cx="1003300" cy="10033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Oval 145">
              <a:extLst>
                <a:ext uri="{FF2B5EF4-FFF2-40B4-BE49-F238E27FC236}">
                  <a16:creationId xmlns:a16="http://schemas.microsoft.com/office/drawing/2014/main" id="{8085BDC3-0F15-40A7-B034-C6030A3C0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38" y="3400425"/>
              <a:ext cx="1155700" cy="11557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Oval 146">
              <a:extLst>
                <a:ext uri="{FF2B5EF4-FFF2-40B4-BE49-F238E27FC236}">
                  <a16:creationId xmlns:a16="http://schemas.microsoft.com/office/drawing/2014/main" id="{7BF97FD6-F371-4F98-AC2A-363E36681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275" y="3298825"/>
              <a:ext cx="1306513" cy="13065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Oval 147">
              <a:extLst>
                <a:ext uri="{FF2B5EF4-FFF2-40B4-BE49-F238E27FC236}">
                  <a16:creationId xmlns:a16="http://schemas.microsoft.com/office/drawing/2014/main" id="{38302824-853E-4898-B8ED-BC49ECF77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913" y="3198813"/>
              <a:ext cx="1458912" cy="14589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Oval 148">
              <a:extLst>
                <a:ext uri="{FF2B5EF4-FFF2-40B4-BE49-F238E27FC236}">
                  <a16:creationId xmlns:a16="http://schemas.microsoft.com/office/drawing/2014/main" id="{01FB54B7-F707-4508-9C8D-82297AC19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3097213"/>
              <a:ext cx="1609725" cy="16097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Oval 149">
              <a:extLst>
                <a:ext uri="{FF2B5EF4-FFF2-40B4-BE49-F238E27FC236}">
                  <a16:creationId xmlns:a16="http://schemas.microsoft.com/office/drawing/2014/main" id="{F9B15D2F-395E-472C-96F1-5460202FE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600" y="2997200"/>
              <a:ext cx="1762125" cy="17621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" name="Oval 150">
              <a:extLst>
                <a:ext uri="{FF2B5EF4-FFF2-40B4-BE49-F238E27FC236}">
                  <a16:creationId xmlns:a16="http://schemas.microsoft.com/office/drawing/2014/main" id="{52A4589D-5BF7-4E27-82DB-716F3029F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238" y="2895600"/>
              <a:ext cx="1912937" cy="191293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Oval 151">
              <a:extLst>
                <a:ext uri="{FF2B5EF4-FFF2-40B4-BE49-F238E27FC236}">
                  <a16:creationId xmlns:a16="http://schemas.microsoft.com/office/drawing/2014/main" id="{460AC98B-7B54-4404-9306-DE5AC99E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875" y="2795588"/>
              <a:ext cx="2065338" cy="206533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" name="Oval 152">
              <a:extLst>
                <a:ext uri="{FF2B5EF4-FFF2-40B4-BE49-F238E27FC236}">
                  <a16:creationId xmlns:a16="http://schemas.microsoft.com/office/drawing/2014/main" id="{4294E083-5896-4638-B1FD-2DBE9FFE5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2693988"/>
              <a:ext cx="2216150" cy="22161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" name="Oval 153">
              <a:extLst>
                <a:ext uri="{FF2B5EF4-FFF2-40B4-BE49-F238E27FC236}">
                  <a16:creationId xmlns:a16="http://schemas.microsoft.com/office/drawing/2014/main" id="{71BEF4F7-E64A-4E4A-90C4-A1805533C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50" y="2593975"/>
              <a:ext cx="2368550" cy="23685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" name="Oval 154">
              <a:extLst>
                <a:ext uri="{FF2B5EF4-FFF2-40B4-BE49-F238E27FC236}">
                  <a16:creationId xmlns:a16="http://schemas.microsoft.com/office/drawing/2014/main" id="{DF29BB0A-2A2F-4374-A94A-A7820EF3D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2492375"/>
              <a:ext cx="2519362" cy="251936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" name="Oval 155">
              <a:extLst>
                <a:ext uri="{FF2B5EF4-FFF2-40B4-BE49-F238E27FC236}">
                  <a16:creationId xmlns:a16="http://schemas.microsoft.com/office/drawing/2014/main" id="{CCAF69E1-F549-432B-B136-02EAE95B3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2392363"/>
              <a:ext cx="2671762" cy="267176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" name="Oval 156">
              <a:extLst>
                <a:ext uri="{FF2B5EF4-FFF2-40B4-BE49-F238E27FC236}">
                  <a16:creationId xmlns:a16="http://schemas.microsoft.com/office/drawing/2014/main" id="{DECB46EA-00CB-4887-AC52-9FA5C42D0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475" y="2290763"/>
              <a:ext cx="2822575" cy="28225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" name="Oval 157">
              <a:extLst>
                <a:ext uri="{FF2B5EF4-FFF2-40B4-BE49-F238E27FC236}">
                  <a16:creationId xmlns:a16="http://schemas.microsoft.com/office/drawing/2014/main" id="{AE2EEE09-6811-4388-816C-325C0544E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113" y="2190750"/>
              <a:ext cx="2974975" cy="29749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Oval 158">
              <a:extLst>
                <a:ext uri="{FF2B5EF4-FFF2-40B4-BE49-F238E27FC236}">
                  <a16:creationId xmlns:a16="http://schemas.microsoft.com/office/drawing/2014/main" id="{4AA0FCAD-EC91-4BB5-804F-665D25AD4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2089150"/>
              <a:ext cx="3125788" cy="31257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" name="Oval 159">
              <a:extLst>
                <a:ext uri="{FF2B5EF4-FFF2-40B4-BE49-F238E27FC236}">
                  <a16:creationId xmlns:a16="http://schemas.microsoft.com/office/drawing/2014/main" id="{7CB8574C-54B8-416F-96A2-44E70D74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1989138"/>
              <a:ext cx="3278187" cy="32781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" name="Oval 160">
              <a:extLst>
                <a:ext uri="{FF2B5EF4-FFF2-40B4-BE49-F238E27FC236}">
                  <a16:creationId xmlns:a16="http://schemas.microsoft.com/office/drawing/2014/main" id="{869BE67C-076E-40EE-A4D4-E751E7DE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025" y="1887538"/>
              <a:ext cx="3429000" cy="34290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" name="Oval 161">
              <a:extLst>
                <a:ext uri="{FF2B5EF4-FFF2-40B4-BE49-F238E27FC236}">
                  <a16:creationId xmlns:a16="http://schemas.microsoft.com/office/drawing/2014/main" id="{21D720C1-CA29-4E3B-94FB-1D8495DD4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075" y="1787525"/>
              <a:ext cx="3581400" cy="35814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Oval 162">
              <a:extLst>
                <a:ext uri="{FF2B5EF4-FFF2-40B4-BE49-F238E27FC236}">
                  <a16:creationId xmlns:a16="http://schemas.microsoft.com/office/drawing/2014/main" id="{117CF910-BB57-49E1-9AAB-E813F17A3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713" y="1685925"/>
              <a:ext cx="3732212" cy="37322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Oval 163">
              <a:extLst>
                <a:ext uri="{FF2B5EF4-FFF2-40B4-BE49-F238E27FC236}">
                  <a16:creationId xmlns:a16="http://schemas.microsoft.com/office/drawing/2014/main" id="{31E9F01C-CEF2-4B19-8BED-A5E7C9B66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0" y="1585913"/>
              <a:ext cx="3884613" cy="38846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C42BE502-84AD-4358-AB42-3F41E391B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8" y="1484313"/>
              <a:ext cx="4035425" cy="403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3" name="Group 257 312">
            <a:extLst>
              <a:ext uri="{FF2B5EF4-FFF2-40B4-BE49-F238E27FC236}">
                <a16:creationId xmlns:a16="http://schemas.microsoft.com/office/drawing/2014/main" id="{BE4B822A-91B1-41D3-871D-FAD18F676F90}"/>
              </a:ext>
            </a:extLst>
          </p:cNvPr>
          <p:cNvGrpSpPr>
            <a:grpSpLocks/>
          </p:cNvGrpSpPr>
          <p:nvPr/>
        </p:nvGrpSpPr>
        <p:grpSpPr bwMode="auto">
          <a:xfrm>
            <a:off x="907695" y="1420663"/>
            <a:ext cx="1500760" cy="1500760"/>
            <a:chOff x="612" y="889"/>
            <a:chExt cx="2542" cy="2542"/>
          </a:xfrm>
        </p:grpSpPr>
        <p:sp>
          <p:nvSpPr>
            <p:cNvPr id="54" name="Rectangle 3">
              <a:extLst>
                <a:ext uri="{FF2B5EF4-FFF2-40B4-BE49-F238E27FC236}">
                  <a16:creationId xmlns:a16="http://schemas.microsoft.com/office/drawing/2014/main" id="{4196EE5C-1AE2-4E84-968E-776861297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889"/>
              <a:ext cx="2542" cy="254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45EC4D71-2145-4B1B-98CE-1CDB51DC8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936"/>
              <a:ext cx="2447" cy="244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3ABACD4C-0316-4656-998E-809ED2552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984"/>
              <a:ext cx="2351" cy="235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57" name="Rectangle 6">
              <a:extLst>
                <a:ext uri="{FF2B5EF4-FFF2-40B4-BE49-F238E27FC236}">
                  <a16:creationId xmlns:a16="http://schemas.microsoft.com/office/drawing/2014/main" id="{6BBB1B53-7117-4924-9D34-BDE4FC601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" y="1032"/>
              <a:ext cx="2256" cy="225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58" name="Rectangle 7">
              <a:extLst>
                <a:ext uri="{FF2B5EF4-FFF2-40B4-BE49-F238E27FC236}">
                  <a16:creationId xmlns:a16="http://schemas.microsoft.com/office/drawing/2014/main" id="{F2244023-87AA-4229-A75A-8C91E9824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" y="1080"/>
              <a:ext cx="2160" cy="216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59" name="Rectangle 8">
              <a:extLst>
                <a:ext uri="{FF2B5EF4-FFF2-40B4-BE49-F238E27FC236}">
                  <a16:creationId xmlns:a16="http://schemas.microsoft.com/office/drawing/2014/main" id="{A357E3D1-8A9C-40CF-995D-CE0E77F4D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1127"/>
              <a:ext cx="2065" cy="206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0" name="Rectangle 9">
              <a:extLst>
                <a:ext uri="{FF2B5EF4-FFF2-40B4-BE49-F238E27FC236}">
                  <a16:creationId xmlns:a16="http://schemas.microsoft.com/office/drawing/2014/main" id="{F5FA55B9-FE07-455C-8EC7-FE4A6E1E7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" y="1175"/>
              <a:ext cx="1969" cy="1969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1" name="Rectangle 10">
              <a:extLst>
                <a:ext uri="{FF2B5EF4-FFF2-40B4-BE49-F238E27FC236}">
                  <a16:creationId xmlns:a16="http://schemas.microsoft.com/office/drawing/2014/main" id="{AD5157D5-4185-42A9-83A1-7F2420A9F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1223"/>
              <a:ext cx="1874" cy="187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2" name="Rectangle 11">
              <a:extLst>
                <a:ext uri="{FF2B5EF4-FFF2-40B4-BE49-F238E27FC236}">
                  <a16:creationId xmlns:a16="http://schemas.microsoft.com/office/drawing/2014/main" id="{55FFE6E1-C05D-4702-B51B-5D827397E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" y="1271"/>
              <a:ext cx="1778" cy="177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3" name="Rectangle 12">
              <a:extLst>
                <a:ext uri="{FF2B5EF4-FFF2-40B4-BE49-F238E27FC236}">
                  <a16:creationId xmlns:a16="http://schemas.microsoft.com/office/drawing/2014/main" id="{B468E369-2682-455A-A95A-A0AEE3583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1318"/>
              <a:ext cx="1683" cy="1683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4" name="Rectangle 13">
              <a:extLst>
                <a:ext uri="{FF2B5EF4-FFF2-40B4-BE49-F238E27FC236}">
                  <a16:creationId xmlns:a16="http://schemas.microsoft.com/office/drawing/2014/main" id="{75A2626A-8E05-4FCF-B70F-D3CBE78FD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1366"/>
              <a:ext cx="1587" cy="158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5" name="Rectangle 14">
              <a:extLst>
                <a:ext uri="{FF2B5EF4-FFF2-40B4-BE49-F238E27FC236}">
                  <a16:creationId xmlns:a16="http://schemas.microsoft.com/office/drawing/2014/main" id="{8286235C-01CF-4C68-ADFF-953AEC1AA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1414"/>
              <a:ext cx="1492" cy="149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6" name="Rectangle 15">
              <a:extLst>
                <a:ext uri="{FF2B5EF4-FFF2-40B4-BE49-F238E27FC236}">
                  <a16:creationId xmlns:a16="http://schemas.microsoft.com/office/drawing/2014/main" id="{FC4A5CFD-EAC6-4C32-88D6-1FD977CF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1462"/>
              <a:ext cx="1396" cy="13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7" name="Rectangle 16">
              <a:extLst>
                <a:ext uri="{FF2B5EF4-FFF2-40B4-BE49-F238E27FC236}">
                  <a16:creationId xmlns:a16="http://schemas.microsoft.com/office/drawing/2014/main" id="{326FEEBF-2556-4535-A0DE-D483F7F0C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1509"/>
              <a:ext cx="1301" cy="130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8" name="Rectangle 17">
              <a:extLst>
                <a:ext uri="{FF2B5EF4-FFF2-40B4-BE49-F238E27FC236}">
                  <a16:creationId xmlns:a16="http://schemas.microsoft.com/office/drawing/2014/main" id="{BF6E73B5-48F2-4F9F-AE44-FC3E29D1D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1557"/>
              <a:ext cx="1205" cy="120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9" name="Rectangle 18">
              <a:extLst>
                <a:ext uri="{FF2B5EF4-FFF2-40B4-BE49-F238E27FC236}">
                  <a16:creationId xmlns:a16="http://schemas.microsoft.com/office/drawing/2014/main" id="{6E169FE6-1F4A-43B9-91BE-A7FCB5425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605"/>
              <a:ext cx="1110" cy="111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0" name="Rectangle 19">
              <a:extLst>
                <a:ext uri="{FF2B5EF4-FFF2-40B4-BE49-F238E27FC236}">
                  <a16:creationId xmlns:a16="http://schemas.microsoft.com/office/drawing/2014/main" id="{586EDA06-2ABD-4E47-8DDD-E45696243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653"/>
              <a:ext cx="1014" cy="101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1" name="Rectangle 20">
              <a:extLst>
                <a:ext uri="{FF2B5EF4-FFF2-40B4-BE49-F238E27FC236}">
                  <a16:creationId xmlns:a16="http://schemas.microsoft.com/office/drawing/2014/main" id="{729C293F-8340-4309-AC76-3442F2160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1700"/>
              <a:ext cx="919" cy="919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2" name="Rectangle 21">
              <a:extLst>
                <a:ext uri="{FF2B5EF4-FFF2-40B4-BE49-F238E27FC236}">
                  <a16:creationId xmlns:a16="http://schemas.microsoft.com/office/drawing/2014/main" id="{701FE1E2-D412-40FE-99DB-AADE2AD71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1748"/>
              <a:ext cx="823" cy="823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3" name="Rectangle 22">
              <a:extLst>
                <a:ext uri="{FF2B5EF4-FFF2-40B4-BE49-F238E27FC236}">
                  <a16:creationId xmlns:a16="http://schemas.microsoft.com/office/drawing/2014/main" id="{A4C58AE5-1584-4104-8D43-27604D369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796"/>
              <a:ext cx="728" cy="72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DBB91EED-8C43-402D-892C-E1438EC80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844"/>
              <a:ext cx="632" cy="63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5" name="Rectangle 24">
              <a:extLst>
                <a:ext uri="{FF2B5EF4-FFF2-40B4-BE49-F238E27FC236}">
                  <a16:creationId xmlns:a16="http://schemas.microsoft.com/office/drawing/2014/main" id="{6E3A7925-A1E4-454B-83F8-AF35DB11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891"/>
              <a:ext cx="537" cy="53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AFC7081C-1D41-476B-9EA1-4A6D0AAA5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1939"/>
              <a:ext cx="441" cy="44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7" name="Rectangle 26">
              <a:extLst>
                <a:ext uri="{FF2B5EF4-FFF2-40B4-BE49-F238E27FC236}">
                  <a16:creationId xmlns:a16="http://schemas.microsoft.com/office/drawing/2014/main" id="{A09E3A72-44FB-4683-AD69-1062EFB4A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1987"/>
              <a:ext cx="346" cy="34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501DA7B0-7C6F-4766-B5E9-B01E07E9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035"/>
              <a:ext cx="250" cy="25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9656253F-18DA-4FE3-A4ED-EC3A0FD30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2082"/>
              <a:ext cx="155" cy="15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</p:grpSp>
      <p:sp>
        <p:nvSpPr>
          <p:cNvPr id="80" name="Rectangle 257 350">
            <a:extLst>
              <a:ext uri="{FF2B5EF4-FFF2-40B4-BE49-F238E27FC236}">
                <a16:creationId xmlns:a16="http://schemas.microsoft.com/office/drawing/2014/main" id="{33E86CCE-205A-40C1-87BF-2A338D500925}"/>
              </a:ext>
            </a:extLst>
          </p:cNvPr>
          <p:cNvSpPr/>
          <p:nvPr/>
        </p:nvSpPr>
        <p:spPr>
          <a:xfrm>
            <a:off x="9585077" y="2971800"/>
            <a:ext cx="20452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收縮圖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同心圓</a:t>
            </a:r>
          </a:p>
        </p:txBody>
      </p:sp>
      <p:grpSp>
        <p:nvGrpSpPr>
          <p:cNvPr id="82" name="Group 257 163">
            <a:extLst>
              <a:ext uri="{FF2B5EF4-FFF2-40B4-BE49-F238E27FC236}">
                <a16:creationId xmlns:a16="http://schemas.microsoft.com/office/drawing/2014/main" id="{DA49E8EC-065F-4E72-9490-A3E3F89C2A39}"/>
              </a:ext>
            </a:extLst>
          </p:cNvPr>
          <p:cNvGrpSpPr>
            <a:grpSpLocks/>
          </p:cNvGrpSpPr>
          <p:nvPr/>
        </p:nvGrpSpPr>
        <p:grpSpPr bwMode="auto">
          <a:xfrm>
            <a:off x="781731" y="3573016"/>
            <a:ext cx="1742865" cy="1742865"/>
            <a:chOff x="366" y="780"/>
            <a:chExt cx="2760" cy="2760"/>
          </a:xfrm>
        </p:grpSpPr>
        <p:sp>
          <p:nvSpPr>
            <p:cNvPr id="83" name="Line 14">
              <a:extLst>
                <a:ext uri="{FF2B5EF4-FFF2-40B4-BE49-F238E27FC236}">
                  <a16:creationId xmlns:a16="http://schemas.microsoft.com/office/drawing/2014/main" id="{2B2A68D7-E874-432C-9080-184B08684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6" y="780"/>
              <a:ext cx="90" cy="1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4" name="Line 15">
              <a:extLst>
                <a:ext uri="{FF2B5EF4-FFF2-40B4-BE49-F238E27FC236}">
                  <a16:creationId xmlns:a16="http://schemas.microsoft.com/office/drawing/2014/main" id="{C00E47D8-A5D6-431F-B5CA-27C32D670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" y="804"/>
              <a:ext cx="270" cy="1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" name="Line 16">
              <a:extLst>
                <a:ext uri="{FF2B5EF4-FFF2-40B4-BE49-F238E27FC236}">
                  <a16:creationId xmlns:a16="http://schemas.microsoft.com/office/drawing/2014/main" id="{11097BEE-C2EB-4956-ADA9-05A14429C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" y="850"/>
              <a:ext cx="445" cy="1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" name="Line 17">
              <a:extLst>
                <a:ext uri="{FF2B5EF4-FFF2-40B4-BE49-F238E27FC236}">
                  <a16:creationId xmlns:a16="http://schemas.microsoft.com/office/drawing/2014/main" id="{8B7CD988-0BCC-40E0-BC29-EFA7C6627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920"/>
              <a:ext cx="612" cy="1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" name="Line 18">
              <a:extLst>
                <a:ext uri="{FF2B5EF4-FFF2-40B4-BE49-F238E27FC236}">
                  <a16:creationId xmlns:a16="http://schemas.microsoft.com/office/drawing/2014/main" id="{628C93F6-5DBB-4707-BF7F-9D6C26216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010"/>
              <a:ext cx="768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" name="Line 19">
              <a:extLst>
                <a:ext uri="{FF2B5EF4-FFF2-40B4-BE49-F238E27FC236}">
                  <a16:creationId xmlns:a16="http://schemas.microsoft.com/office/drawing/2014/main" id="{D21ED2F7-FBC3-4FEB-9151-D3FC0844D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1120"/>
              <a:ext cx="912" cy="1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" name="Line 20">
              <a:extLst>
                <a:ext uri="{FF2B5EF4-FFF2-40B4-BE49-F238E27FC236}">
                  <a16:creationId xmlns:a16="http://schemas.microsoft.com/office/drawing/2014/main" id="{866FE959-C649-4DBE-96A2-2EA6A8B74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" y="1248"/>
              <a:ext cx="10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27C908B5-0899-418A-9AC9-3FC830BF2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" y="1392"/>
              <a:ext cx="115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C928B33A-9A97-45B3-A11C-1C2978EF7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" y="1548"/>
              <a:ext cx="124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9FEDF89F-932B-4F9B-9FC0-CB3BF0137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1715"/>
              <a:ext cx="1310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" name="Line 24">
              <a:extLst>
                <a:ext uri="{FF2B5EF4-FFF2-40B4-BE49-F238E27FC236}">
                  <a16:creationId xmlns:a16="http://schemas.microsoft.com/office/drawing/2014/main" id="{4095C72A-0B37-4B0B-8AD1-D7D47D817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" y="1890"/>
              <a:ext cx="1356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Line 25">
              <a:extLst>
                <a:ext uri="{FF2B5EF4-FFF2-40B4-BE49-F238E27FC236}">
                  <a16:creationId xmlns:a16="http://schemas.microsoft.com/office/drawing/2014/main" id="{FEC12993-19B0-4372-930D-00131DAC7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" y="2070"/>
              <a:ext cx="138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" name="Line 26">
              <a:extLst>
                <a:ext uri="{FF2B5EF4-FFF2-40B4-BE49-F238E27FC236}">
                  <a16:creationId xmlns:a16="http://schemas.microsoft.com/office/drawing/2014/main" id="{3E21E3DF-813E-4E7A-9137-C8BB617A7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" y="2160"/>
              <a:ext cx="138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Line 27">
              <a:extLst>
                <a:ext uri="{FF2B5EF4-FFF2-40B4-BE49-F238E27FC236}">
                  <a16:creationId xmlns:a16="http://schemas.microsoft.com/office/drawing/2014/main" id="{FBDA6F49-632E-41C2-AF7D-60617AE2B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" y="2160"/>
              <a:ext cx="1356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" name="Line 28">
              <a:extLst>
                <a:ext uri="{FF2B5EF4-FFF2-40B4-BE49-F238E27FC236}">
                  <a16:creationId xmlns:a16="http://schemas.microsoft.com/office/drawing/2014/main" id="{21B086EC-9C06-40DC-A796-692837D22C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" y="2160"/>
              <a:ext cx="1310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Line 29">
              <a:extLst>
                <a:ext uri="{FF2B5EF4-FFF2-40B4-BE49-F238E27FC236}">
                  <a16:creationId xmlns:a16="http://schemas.microsoft.com/office/drawing/2014/main" id="{6BAA3FE4-8944-40D9-B0D6-568DB97DAD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" y="2160"/>
              <a:ext cx="124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Line 30">
              <a:extLst>
                <a:ext uri="{FF2B5EF4-FFF2-40B4-BE49-F238E27FC236}">
                  <a16:creationId xmlns:a16="http://schemas.microsoft.com/office/drawing/2014/main" id="{6E4CB75D-C724-466D-A5E5-9F01AC596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" y="2160"/>
              <a:ext cx="115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Line 31">
              <a:extLst>
                <a:ext uri="{FF2B5EF4-FFF2-40B4-BE49-F238E27FC236}">
                  <a16:creationId xmlns:a16="http://schemas.microsoft.com/office/drawing/2014/main" id="{A649B393-64E6-46FF-96C5-DD98C5E8D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6" y="2160"/>
              <a:ext cx="10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Line 32">
              <a:extLst>
                <a:ext uri="{FF2B5EF4-FFF2-40B4-BE49-F238E27FC236}">
                  <a16:creationId xmlns:a16="http://schemas.microsoft.com/office/drawing/2014/main" id="{8DB8CBB3-3139-4F9D-B618-56A969D98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4" y="2160"/>
              <a:ext cx="912" cy="1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" name="Line 33">
              <a:extLst>
                <a:ext uri="{FF2B5EF4-FFF2-40B4-BE49-F238E27FC236}">
                  <a16:creationId xmlns:a16="http://schemas.microsoft.com/office/drawing/2014/main" id="{ABF86445-5BE0-4DC1-9BB6-DC546D072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8" y="2160"/>
              <a:ext cx="768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" name="Line 34">
              <a:extLst>
                <a:ext uri="{FF2B5EF4-FFF2-40B4-BE49-F238E27FC236}">
                  <a16:creationId xmlns:a16="http://schemas.microsoft.com/office/drawing/2014/main" id="{F2687B00-3284-4665-A931-F06A381C5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4" y="2160"/>
              <a:ext cx="612" cy="1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" name="Line 35">
              <a:extLst>
                <a:ext uri="{FF2B5EF4-FFF2-40B4-BE49-F238E27FC236}">
                  <a16:creationId xmlns:a16="http://schemas.microsoft.com/office/drawing/2014/main" id="{93EBAB64-1EC4-426A-853A-4304D1EE2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1" y="2160"/>
              <a:ext cx="445" cy="1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" name="Line 36">
              <a:extLst>
                <a:ext uri="{FF2B5EF4-FFF2-40B4-BE49-F238E27FC236}">
                  <a16:creationId xmlns:a16="http://schemas.microsoft.com/office/drawing/2014/main" id="{1788D99D-B9D1-4036-ABFF-1B851C9A5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6" y="2160"/>
              <a:ext cx="270" cy="1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" name="Line 37">
              <a:extLst>
                <a:ext uri="{FF2B5EF4-FFF2-40B4-BE49-F238E27FC236}">
                  <a16:creationId xmlns:a16="http://schemas.microsoft.com/office/drawing/2014/main" id="{A40D007B-4F57-4274-BD7B-6239BF7D4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6" y="2160"/>
              <a:ext cx="90" cy="1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" name="Line 38">
              <a:extLst>
                <a:ext uri="{FF2B5EF4-FFF2-40B4-BE49-F238E27FC236}">
                  <a16:creationId xmlns:a16="http://schemas.microsoft.com/office/drawing/2014/main" id="{3FD4485F-C0F2-435E-9399-83FA73BBC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91" cy="1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" name="Line 39">
              <a:extLst>
                <a:ext uri="{FF2B5EF4-FFF2-40B4-BE49-F238E27FC236}">
                  <a16:creationId xmlns:a16="http://schemas.microsoft.com/office/drawing/2014/main" id="{EC25FF69-F71D-4E24-AA13-BAC7FAB18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270" cy="1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" name="Line 40">
              <a:extLst>
                <a:ext uri="{FF2B5EF4-FFF2-40B4-BE49-F238E27FC236}">
                  <a16:creationId xmlns:a16="http://schemas.microsoft.com/office/drawing/2014/main" id="{67008464-4FF2-4A82-83D5-3554CBF72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445" cy="1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" name="Line 41">
              <a:extLst>
                <a:ext uri="{FF2B5EF4-FFF2-40B4-BE49-F238E27FC236}">
                  <a16:creationId xmlns:a16="http://schemas.microsoft.com/office/drawing/2014/main" id="{827B7689-26AB-46E1-9709-616AF9B352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612" cy="1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1" name="Line 42">
              <a:extLst>
                <a:ext uri="{FF2B5EF4-FFF2-40B4-BE49-F238E27FC236}">
                  <a16:creationId xmlns:a16="http://schemas.microsoft.com/office/drawing/2014/main" id="{60A52EB2-9988-4B10-A30C-F99CC58FD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768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" name="Line 43">
              <a:extLst>
                <a:ext uri="{FF2B5EF4-FFF2-40B4-BE49-F238E27FC236}">
                  <a16:creationId xmlns:a16="http://schemas.microsoft.com/office/drawing/2014/main" id="{9C030781-9E90-48DE-B43D-853DAFE1A7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912" cy="1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" name="Line 44">
              <a:extLst>
                <a:ext uri="{FF2B5EF4-FFF2-40B4-BE49-F238E27FC236}">
                  <a16:creationId xmlns:a16="http://schemas.microsoft.com/office/drawing/2014/main" id="{4A1FF180-8107-4370-B92D-7CAEDA102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0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4" name="Line 45">
              <a:extLst>
                <a:ext uri="{FF2B5EF4-FFF2-40B4-BE49-F238E27FC236}">
                  <a16:creationId xmlns:a16="http://schemas.microsoft.com/office/drawing/2014/main" id="{5D19C16F-8F50-4863-B34F-16A510862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15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5" name="Line 46">
              <a:extLst>
                <a:ext uri="{FF2B5EF4-FFF2-40B4-BE49-F238E27FC236}">
                  <a16:creationId xmlns:a16="http://schemas.microsoft.com/office/drawing/2014/main" id="{E8B3F42B-2E8C-42C7-B997-1D25BA839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24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" name="Line 47">
              <a:extLst>
                <a:ext uri="{FF2B5EF4-FFF2-40B4-BE49-F238E27FC236}">
                  <a16:creationId xmlns:a16="http://schemas.microsoft.com/office/drawing/2014/main" id="{0CDB55E7-55E7-49EB-8F8A-B5CFC9819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31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7" name="Line 48">
              <a:extLst>
                <a:ext uri="{FF2B5EF4-FFF2-40B4-BE49-F238E27FC236}">
                  <a16:creationId xmlns:a16="http://schemas.microsoft.com/office/drawing/2014/main" id="{D4C2D788-990A-4919-BDCA-A49F0DAC4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356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" name="Line 49">
              <a:extLst>
                <a:ext uri="{FF2B5EF4-FFF2-40B4-BE49-F238E27FC236}">
                  <a16:creationId xmlns:a16="http://schemas.microsoft.com/office/drawing/2014/main" id="{310BBF1F-8242-4213-81DA-C8B6AB58F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38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9" name="Line 50">
              <a:extLst>
                <a:ext uri="{FF2B5EF4-FFF2-40B4-BE49-F238E27FC236}">
                  <a16:creationId xmlns:a16="http://schemas.microsoft.com/office/drawing/2014/main" id="{41C50186-90B3-4447-AAF1-00A593886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2069"/>
              <a:ext cx="138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" name="Line 51">
              <a:extLst>
                <a:ext uri="{FF2B5EF4-FFF2-40B4-BE49-F238E27FC236}">
                  <a16:creationId xmlns:a16="http://schemas.microsoft.com/office/drawing/2014/main" id="{0E3B9DEC-7694-4110-8211-13FCEA294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890"/>
              <a:ext cx="1356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1" name="Line 52">
              <a:extLst>
                <a:ext uri="{FF2B5EF4-FFF2-40B4-BE49-F238E27FC236}">
                  <a16:creationId xmlns:a16="http://schemas.microsoft.com/office/drawing/2014/main" id="{538C6077-4ADB-4C8E-AB00-5B1CA4E9C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715"/>
              <a:ext cx="1310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" name="Line 53">
              <a:extLst>
                <a:ext uri="{FF2B5EF4-FFF2-40B4-BE49-F238E27FC236}">
                  <a16:creationId xmlns:a16="http://schemas.microsoft.com/office/drawing/2014/main" id="{14DE9F0A-F3DB-4D5B-9390-632480FEF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548"/>
              <a:ext cx="124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" name="Line 54">
              <a:extLst>
                <a:ext uri="{FF2B5EF4-FFF2-40B4-BE49-F238E27FC236}">
                  <a16:creationId xmlns:a16="http://schemas.microsoft.com/office/drawing/2014/main" id="{7DF75140-CBF2-4842-8D38-DE323D966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392"/>
              <a:ext cx="115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4" name="Line 55">
              <a:extLst>
                <a:ext uri="{FF2B5EF4-FFF2-40B4-BE49-F238E27FC236}">
                  <a16:creationId xmlns:a16="http://schemas.microsoft.com/office/drawing/2014/main" id="{6CF7338C-58D3-452B-B3E3-7D00E61A2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248"/>
              <a:ext cx="10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5" name="Line 56">
              <a:extLst>
                <a:ext uri="{FF2B5EF4-FFF2-40B4-BE49-F238E27FC236}">
                  <a16:creationId xmlns:a16="http://schemas.microsoft.com/office/drawing/2014/main" id="{BFB7C73F-245A-4CA2-8344-8BC31220A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120"/>
              <a:ext cx="912" cy="1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6" name="Line 57">
              <a:extLst>
                <a:ext uri="{FF2B5EF4-FFF2-40B4-BE49-F238E27FC236}">
                  <a16:creationId xmlns:a16="http://schemas.microsoft.com/office/drawing/2014/main" id="{FC240B85-BD9B-435D-8F57-1FE55B11F8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010"/>
              <a:ext cx="768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7" name="Line 58">
              <a:extLst>
                <a:ext uri="{FF2B5EF4-FFF2-40B4-BE49-F238E27FC236}">
                  <a16:creationId xmlns:a16="http://schemas.microsoft.com/office/drawing/2014/main" id="{24958ADB-108A-48CC-863A-BE44738AB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920"/>
              <a:ext cx="612" cy="1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8" name="Line 59">
              <a:extLst>
                <a:ext uri="{FF2B5EF4-FFF2-40B4-BE49-F238E27FC236}">
                  <a16:creationId xmlns:a16="http://schemas.microsoft.com/office/drawing/2014/main" id="{421994A6-1545-48F0-A771-16ABC3F2C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850"/>
              <a:ext cx="444" cy="1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" name="Line 60">
              <a:extLst>
                <a:ext uri="{FF2B5EF4-FFF2-40B4-BE49-F238E27FC236}">
                  <a16:creationId xmlns:a16="http://schemas.microsoft.com/office/drawing/2014/main" id="{5C789E84-A91E-4BAE-9085-82A986164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804"/>
              <a:ext cx="270" cy="1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" name="Line 61">
              <a:extLst>
                <a:ext uri="{FF2B5EF4-FFF2-40B4-BE49-F238E27FC236}">
                  <a16:creationId xmlns:a16="http://schemas.microsoft.com/office/drawing/2014/main" id="{804BDD26-8EB8-41A6-B20A-1056A952C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780"/>
              <a:ext cx="90" cy="1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0" name="Group 257 184">
            <a:extLst>
              <a:ext uri="{FF2B5EF4-FFF2-40B4-BE49-F238E27FC236}">
                <a16:creationId xmlns:a16="http://schemas.microsoft.com/office/drawing/2014/main" id="{680D0331-FFF2-4A83-9BED-783E22CA4FA7}"/>
              </a:ext>
            </a:extLst>
          </p:cNvPr>
          <p:cNvGrpSpPr>
            <a:grpSpLocks/>
          </p:cNvGrpSpPr>
          <p:nvPr/>
        </p:nvGrpSpPr>
        <p:grpSpPr bwMode="auto">
          <a:xfrm>
            <a:off x="3734984" y="1320540"/>
            <a:ext cx="1761860" cy="1761860"/>
            <a:chOff x="1115" y="1570"/>
            <a:chExt cx="1719" cy="1719"/>
          </a:xfrm>
        </p:grpSpPr>
        <p:sp>
          <p:nvSpPr>
            <p:cNvPr id="141" name="AutoShape 5">
              <a:extLst>
                <a:ext uri="{FF2B5EF4-FFF2-40B4-BE49-F238E27FC236}">
                  <a16:creationId xmlns:a16="http://schemas.microsoft.com/office/drawing/2014/main" id="{32E7B71F-2BBA-4080-BFCA-E895097B8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1570"/>
              <a:ext cx="1719" cy="1719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2" name="AutoShape 6">
              <a:extLst>
                <a:ext uri="{FF2B5EF4-FFF2-40B4-BE49-F238E27FC236}">
                  <a16:creationId xmlns:a16="http://schemas.microsoft.com/office/drawing/2014/main" id="{52F15107-A71D-4CB9-AB7F-F5B55BFF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2259"/>
              <a:ext cx="340" cy="340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3" name="AutoShape 7">
              <a:extLst>
                <a:ext uri="{FF2B5EF4-FFF2-40B4-BE49-F238E27FC236}">
                  <a16:creationId xmlns:a16="http://schemas.microsoft.com/office/drawing/2014/main" id="{B3484BA8-1920-41A3-B911-3B6C67442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708"/>
              <a:ext cx="1443" cy="1443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4" name="AutoShape 8">
              <a:extLst>
                <a:ext uri="{FF2B5EF4-FFF2-40B4-BE49-F238E27FC236}">
                  <a16:creationId xmlns:a16="http://schemas.microsoft.com/office/drawing/2014/main" id="{42EEDB4E-E5D8-4D13-8D1D-3EF904325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1846"/>
              <a:ext cx="1167" cy="1167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5" name="AutoShape 9">
              <a:extLst>
                <a:ext uri="{FF2B5EF4-FFF2-40B4-BE49-F238E27FC236}">
                  <a16:creationId xmlns:a16="http://schemas.microsoft.com/office/drawing/2014/main" id="{A1D1B504-EA74-4788-810E-7BD9F7BBD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1983"/>
              <a:ext cx="892" cy="892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6" name="AutoShape 10">
              <a:extLst>
                <a:ext uri="{FF2B5EF4-FFF2-40B4-BE49-F238E27FC236}">
                  <a16:creationId xmlns:a16="http://schemas.microsoft.com/office/drawing/2014/main" id="{0D06E6CA-9406-4811-8A95-8A8D9C9B4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121"/>
              <a:ext cx="616" cy="616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7" name="AutoShape 11">
              <a:extLst>
                <a:ext uri="{FF2B5EF4-FFF2-40B4-BE49-F238E27FC236}">
                  <a16:creationId xmlns:a16="http://schemas.microsoft.com/office/drawing/2014/main" id="{36853AA7-38E4-4F80-9CE2-D6899E18A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2259"/>
              <a:ext cx="340" cy="340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 dirty="0"/>
            </a:p>
          </p:txBody>
        </p:sp>
      </p:grpSp>
      <p:pic>
        <p:nvPicPr>
          <p:cNvPr id="151" name="圖片 150">
            <a:extLst>
              <a:ext uri="{FF2B5EF4-FFF2-40B4-BE49-F238E27FC236}">
                <a16:creationId xmlns:a16="http://schemas.microsoft.com/office/drawing/2014/main" id="{161DB004-533C-425C-808E-334A3A035E26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729552" y="3523130"/>
            <a:ext cx="1773571" cy="1778078"/>
          </a:xfrm>
          <a:prstGeom prst="rect">
            <a:avLst/>
          </a:prstGeom>
        </p:spPr>
      </p:pic>
      <p:pic>
        <p:nvPicPr>
          <p:cNvPr id="282" name="圖片 281">
            <a:extLst>
              <a:ext uri="{FF2B5EF4-FFF2-40B4-BE49-F238E27FC236}">
                <a16:creationId xmlns:a16="http://schemas.microsoft.com/office/drawing/2014/main" id="{D532BD5B-6386-4B09-9B74-F20591FA2DBA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585430" y="3536764"/>
            <a:ext cx="1980468" cy="1980468"/>
          </a:xfrm>
          <a:prstGeom prst="rect">
            <a:avLst/>
          </a:prstGeom>
        </p:spPr>
      </p:pic>
      <p:pic>
        <p:nvPicPr>
          <p:cNvPr id="283" name="圖片 282">
            <a:extLst>
              <a:ext uri="{FF2B5EF4-FFF2-40B4-BE49-F238E27FC236}">
                <a16:creationId xmlns:a16="http://schemas.microsoft.com/office/drawing/2014/main" id="{FBD8E374-4A52-49DD-BDF3-3144320ECC63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9561395" y="3553403"/>
            <a:ext cx="1947190" cy="1947190"/>
          </a:xfrm>
          <a:prstGeom prst="rect">
            <a:avLst/>
          </a:prstGeom>
        </p:spPr>
      </p:pic>
      <p:sp>
        <p:nvSpPr>
          <p:cNvPr id="284" name="標題 283">
            <a:extLst>
              <a:ext uri="{FF2B5EF4-FFF2-40B4-BE49-F238E27FC236}">
                <a16:creationId xmlns:a16="http://schemas.microsoft.com/office/drawing/2014/main" id="{DF98664F-F1CA-479F-A91B-18ECC757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綱要一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3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第一單元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/>
              <a:t>收縮圖</a:t>
            </a:r>
          </a:p>
        </p:txBody>
      </p:sp>
    </p:spTree>
    <p:extLst>
      <p:ext uri="{BB962C8B-B14F-4D97-AF65-F5344CB8AC3E}">
        <p14:creationId xmlns:p14="http://schemas.microsoft.com/office/powerpoint/2010/main" val="205684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收縮圖 </a:t>
            </a:r>
            <a:r>
              <a:rPr lang="en-US" altLang="zh-TW" b="1" dirty="0"/>
              <a:t>– </a:t>
            </a:r>
            <a:r>
              <a:rPr lang="zh-TW" altLang="en-US" b="1" dirty="0"/>
              <a:t>正方形</a:t>
            </a:r>
            <a:endParaRPr lang="zh-TW" altLang="en-US" dirty="0"/>
          </a:p>
        </p:txBody>
      </p:sp>
      <p:sp>
        <p:nvSpPr>
          <p:cNvPr id="6" name="Rectangle 261 5"/>
          <p:cNvSpPr>
            <a:spLocks/>
          </p:cNvSpPr>
          <p:nvPr/>
        </p:nvSpPr>
        <p:spPr>
          <a:xfrm>
            <a:off x="1567541" y="1625600"/>
            <a:ext cx="3062515" cy="30625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625598" y="1683657"/>
            <a:ext cx="2946401" cy="2946401"/>
            <a:chOff x="1625598" y="1683657"/>
            <a:chExt cx="2946401" cy="2946401"/>
          </a:xfrm>
        </p:grpSpPr>
        <p:sp>
          <p:nvSpPr>
            <p:cNvPr id="7" name="Rectangle 8"/>
            <p:cNvSpPr>
              <a:spLocks/>
            </p:cNvSpPr>
            <p:nvPr/>
          </p:nvSpPr>
          <p:spPr>
            <a:xfrm>
              <a:off x="1625598" y="1683657"/>
              <a:ext cx="2946401" cy="294640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Rectangle 9"/>
            <p:cNvSpPr>
              <a:spLocks/>
            </p:cNvSpPr>
            <p:nvPr/>
          </p:nvSpPr>
          <p:spPr>
            <a:xfrm>
              <a:off x="1683656" y="1741714"/>
              <a:ext cx="2830286" cy="283028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Rectangle 10"/>
            <p:cNvSpPr>
              <a:spLocks/>
            </p:cNvSpPr>
            <p:nvPr/>
          </p:nvSpPr>
          <p:spPr>
            <a:xfrm>
              <a:off x="1741713" y="1799772"/>
              <a:ext cx="2714172" cy="27141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Rectangle 11"/>
            <p:cNvSpPr>
              <a:spLocks/>
            </p:cNvSpPr>
            <p:nvPr/>
          </p:nvSpPr>
          <p:spPr>
            <a:xfrm>
              <a:off x="1799770" y="1857829"/>
              <a:ext cx="2598057" cy="25980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Rectangle 12"/>
            <p:cNvSpPr>
              <a:spLocks/>
            </p:cNvSpPr>
            <p:nvPr/>
          </p:nvSpPr>
          <p:spPr>
            <a:xfrm>
              <a:off x="1857827" y="1915886"/>
              <a:ext cx="2481943" cy="24819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Rectangle 13"/>
            <p:cNvSpPr>
              <a:spLocks/>
            </p:cNvSpPr>
            <p:nvPr/>
          </p:nvSpPr>
          <p:spPr>
            <a:xfrm>
              <a:off x="1915884" y="1973943"/>
              <a:ext cx="2365828" cy="23658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Rectangle 14"/>
            <p:cNvSpPr>
              <a:spLocks/>
            </p:cNvSpPr>
            <p:nvPr/>
          </p:nvSpPr>
          <p:spPr>
            <a:xfrm>
              <a:off x="1973942" y="2032001"/>
              <a:ext cx="2249714" cy="22497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Rectangle 15"/>
            <p:cNvSpPr>
              <a:spLocks/>
            </p:cNvSpPr>
            <p:nvPr/>
          </p:nvSpPr>
          <p:spPr>
            <a:xfrm>
              <a:off x="2031999" y="2090058"/>
              <a:ext cx="2133600" cy="21336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Rectangle 16"/>
            <p:cNvSpPr>
              <a:spLocks/>
            </p:cNvSpPr>
            <p:nvPr/>
          </p:nvSpPr>
          <p:spPr>
            <a:xfrm>
              <a:off x="2090056" y="2148115"/>
              <a:ext cx="2017485" cy="201748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Rectangle 17"/>
            <p:cNvSpPr>
              <a:spLocks/>
            </p:cNvSpPr>
            <p:nvPr/>
          </p:nvSpPr>
          <p:spPr>
            <a:xfrm>
              <a:off x="2148113" y="2206172"/>
              <a:ext cx="1901371" cy="190137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Rectangle 18"/>
            <p:cNvSpPr>
              <a:spLocks/>
            </p:cNvSpPr>
            <p:nvPr/>
          </p:nvSpPr>
          <p:spPr>
            <a:xfrm>
              <a:off x="2206171" y="2264230"/>
              <a:ext cx="1785256" cy="17852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Rectangle 19"/>
            <p:cNvSpPr>
              <a:spLocks/>
            </p:cNvSpPr>
            <p:nvPr/>
          </p:nvSpPr>
          <p:spPr>
            <a:xfrm>
              <a:off x="2264228" y="2322287"/>
              <a:ext cx="1669142" cy="166914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Rectangle 20"/>
            <p:cNvSpPr>
              <a:spLocks/>
            </p:cNvSpPr>
            <p:nvPr/>
          </p:nvSpPr>
          <p:spPr>
            <a:xfrm>
              <a:off x="2322285" y="2380344"/>
              <a:ext cx="1553027" cy="15530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Rectangle 21"/>
            <p:cNvSpPr>
              <a:spLocks/>
            </p:cNvSpPr>
            <p:nvPr/>
          </p:nvSpPr>
          <p:spPr>
            <a:xfrm>
              <a:off x="2380342" y="2438401"/>
              <a:ext cx="1436913" cy="14369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Rectangle 22"/>
            <p:cNvSpPr>
              <a:spLocks/>
            </p:cNvSpPr>
            <p:nvPr/>
          </p:nvSpPr>
          <p:spPr>
            <a:xfrm>
              <a:off x="2438400" y="2496458"/>
              <a:ext cx="1320798" cy="13207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Rectangle 23"/>
            <p:cNvSpPr>
              <a:spLocks/>
            </p:cNvSpPr>
            <p:nvPr/>
          </p:nvSpPr>
          <p:spPr>
            <a:xfrm>
              <a:off x="2496457" y="2554516"/>
              <a:ext cx="1204684" cy="120468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Rectangle 24"/>
            <p:cNvSpPr>
              <a:spLocks/>
            </p:cNvSpPr>
            <p:nvPr/>
          </p:nvSpPr>
          <p:spPr>
            <a:xfrm>
              <a:off x="2554514" y="2612573"/>
              <a:ext cx="1088570" cy="1088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Rectangle 25"/>
            <p:cNvSpPr>
              <a:spLocks/>
            </p:cNvSpPr>
            <p:nvPr/>
          </p:nvSpPr>
          <p:spPr>
            <a:xfrm>
              <a:off x="2612571" y="2670630"/>
              <a:ext cx="972455" cy="9724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Rectangle 26"/>
            <p:cNvSpPr>
              <a:spLocks/>
            </p:cNvSpPr>
            <p:nvPr/>
          </p:nvSpPr>
          <p:spPr>
            <a:xfrm>
              <a:off x="2670628" y="2728688"/>
              <a:ext cx="856341" cy="85634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Rectangle 27"/>
            <p:cNvSpPr>
              <a:spLocks/>
            </p:cNvSpPr>
            <p:nvPr/>
          </p:nvSpPr>
          <p:spPr>
            <a:xfrm>
              <a:off x="2728686" y="2786745"/>
              <a:ext cx="740226" cy="7402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Rectangle 28"/>
            <p:cNvSpPr>
              <a:spLocks/>
            </p:cNvSpPr>
            <p:nvPr/>
          </p:nvSpPr>
          <p:spPr>
            <a:xfrm>
              <a:off x="2786743" y="2844802"/>
              <a:ext cx="624112" cy="6241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Rectangle 29"/>
            <p:cNvSpPr>
              <a:spLocks/>
            </p:cNvSpPr>
            <p:nvPr/>
          </p:nvSpPr>
          <p:spPr>
            <a:xfrm>
              <a:off x="2844800" y="2902859"/>
              <a:ext cx="507997" cy="50799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Rectangle 30"/>
            <p:cNvSpPr>
              <a:spLocks/>
            </p:cNvSpPr>
            <p:nvPr/>
          </p:nvSpPr>
          <p:spPr>
            <a:xfrm>
              <a:off x="2902858" y="2960917"/>
              <a:ext cx="391883" cy="39188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Rectangle 31"/>
            <p:cNvSpPr>
              <a:spLocks/>
            </p:cNvSpPr>
            <p:nvPr/>
          </p:nvSpPr>
          <p:spPr>
            <a:xfrm>
              <a:off x="2960915" y="3018974"/>
              <a:ext cx="275768" cy="27576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1" name="Rectangle 261 4"/>
          <p:cNvSpPr/>
          <p:nvPr/>
        </p:nvSpPr>
        <p:spPr>
          <a:xfrm>
            <a:off x="3018972" y="3077031"/>
            <a:ext cx="159654" cy="1596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直線圖說文字 1 3"/>
          <p:cNvSpPr/>
          <p:nvPr/>
        </p:nvSpPr>
        <p:spPr>
          <a:xfrm>
            <a:off x="5372060" y="3701143"/>
            <a:ext cx="1447879" cy="522514"/>
          </a:xfrm>
          <a:prstGeom prst="borderCallout1">
            <a:avLst>
              <a:gd name="adj1" fmla="val 50289"/>
              <a:gd name="adj2" fmla="val -279"/>
              <a:gd name="adj3" fmla="val -83198"/>
              <a:gd name="adj4" fmla="val -145873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最後一個</a:t>
            </a:r>
          </a:p>
        </p:txBody>
      </p:sp>
      <p:sp>
        <p:nvSpPr>
          <p:cNvPr id="32" name="直線圖說文字 1 31"/>
          <p:cNvSpPr/>
          <p:nvPr/>
        </p:nvSpPr>
        <p:spPr>
          <a:xfrm>
            <a:off x="5372059" y="2090059"/>
            <a:ext cx="1447879" cy="522514"/>
          </a:xfrm>
          <a:prstGeom prst="borderCallout1">
            <a:avLst>
              <a:gd name="adj1" fmla="val 50289"/>
              <a:gd name="adj2" fmla="val -279"/>
              <a:gd name="adj3" fmla="val 78770"/>
              <a:gd name="adj4" fmla="val -49126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第一個</a:t>
            </a:r>
          </a:p>
        </p:txBody>
      </p:sp>
      <p:sp>
        <p:nvSpPr>
          <p:cNvPr id="5" name="矩形 4"/>
          <p:cNvSpPr/>
          <p:nvPr/>
        </p:nvSpPr>
        <p:spPr>
          <a:xfrm>
            <a:off x="7395228" y="1857829"/>
            <a:ext cx="4031873" cy="959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只要畫出第一個、最後一個圖案，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中間的圖案會由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AMA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自動產生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71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第二單元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收縮圖</a:t>
            </a:r>
          </a:p>
        </p:txBody>
      </p:sp>
    </p:spTree>
    <p:extLst>
      <p:ext uri="{BB962C8B-B14F-4D97-AF65-F5344CB8AC3E}">
        <p14:creationId xmlns:p14="http://schemas.microsoft.com/office/powerpoint/2010/main" val="1076087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52.7733"/>
  <p:tag name="TMOST" val="298.1066"/>
  <p:tag name="BMOST" val="330.281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52.7733"/>
  <p:tag name="TMOST" val="330.2816"/>
  <p:tag name="BMOST" val="362.4566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52.7733"/>
  <p:tag name="TMOST" val="362.4566"/>
  <p:tag name="BMOST" val="394.63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0.1153"/>
  <p:tag name="RMOST" val="332.582"/>
  <p:tag name="TMOST" val="151.8633"/>
  <p:tag name="BMOST" val="151.8633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0.1152"/>
  <p:tag name="RMOST" val="332.582"/>
  <p:tag name="TMOST" val="84.75591"/>
  <p:tag name="BMOST" val="151.863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0.1153"/>
  <p:tag name="RMOST" val="332.582"/>
  <p:tag name="TMOST" val="151.8633"/>
  <p:tag name="BMOST" val="151.8633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0.1152"/>
  <p:tag name="RMOST" val="332.582"/>
  <p:tag name="TMOST" val="84.75591"/>
  <p:tag name="BMOST" val="151.8633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EXT"/>
  <p:tag name="SST" val="201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.43559"/>
  <p:tag name="RMOST" val="173.8242"/>
  <p:tag name="TMOST" val="132.9617"/>
  <p:tag name="BMOST" val="188.700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.43559"/>
  <p:tag name="RMOST" val="273.9188"/>
  <p:tag name="TMOST" val="188.7008"/>
  <p:tag name="BMOST" val="539.33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76.3887"/>
  <p:tag name="RMOST" val="706.1568"/>
  <p:tag name="TMOST" val="230.3105"/>
  <p:tag name="BMOST" val="310.571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3.9188"/>
  <p:tag name="RMOST" val="445.4435"/>
  <p:tag name="TMOST" val="132.9617"/>
  <p:tag name="BMOST" val="230.310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76.3887"/>
  <p:tag name="RMOST" val="726.1411"/>
  <p:tag name="TMOST" val="191.9843"/>
  <p:tag name="BMOST" val="501.673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75.4882"/>
  <p:tag name="RMOST" val="647.0129"/>
  <p:tag name="TMOST" val="130.5752"/>
  <p:tag name="BMOST" val="191.984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910"/>
  <p:tag name="TMOST" val="100"/>
  <p:tag name="BMOST" val="180.43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50.2685"/>
  <p:tag name="RMOST" val="904.7288"/>
  <p:tag name="TMOST" val="180.4375"/>
  <p:tag name="BMOST" val="327.85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69.166"/>
  <p:tag name="RMOST" val="880.5836"/>
  <p:tag name="TMOST" val="132.9617"/>
  <p:tag name="BMOST" val="54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910"/>
  <p:tag name="TMOST" val="100"/>
  <p:tag name="BMOST" val="180.4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69.5217"/>
  <p:tag name="RMOST" val="847.8475"/>
  <p:tag name="TMOST" val="156.3063"/>
  <p:tag name="BMOST" val="212.61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74.6725"/>
  <p:tag name="RMOST" val="769.166"/>
  <p:tag name="TMOST" val="132.9617"/>
  <p:tag name="BMOST" val="194.370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78.9982"/>
  <p:tag name="RMOST" val="757.3239"/>
  <p:tag name="TMOST" val="100"/>
  <p:tag name="BMOST" val="156.306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83.3615"/>
  <p:tag name="RMOST" val="794.9838"/>
  <p:tag name="TMOST" val="160.4969"/>
  <p:tag name="BMOST" val="370.173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94.9838"/>
  <p:tag name="RMOST" val="910"/>
  <p:tag name="TMOST" val="100"/>
  <p:tag name="BMOST" val="156.306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QUADRANG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85.168"/>
  <p:tag name="TMOST" val="244.7876"/>
  <p:tag name="BMOST" val="301.093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23.997"/>
  <p:tag name="TMOST" val="212.6125"/>
  <p:tag name="BMOST" val="244.78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98.2589"/>
  <p:tag name="RMOST" val="962.8464"/>
  <p:tag name="TMOST" val="301.0938"/>
  <p:tag name="BMOST" val="357.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0.42583"/>
  <p:tag name="RMOST" val="292.8926"/>
  <p:tag name="TMOST" val="153.7666"/>
  <p:tag name="BMOST" val="386.2334"/>
  <p:tag name="SELECTED" val="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910"/>
  <p:tag name="TMOST" val="100"/>
  <p:tag name="BMOST" val="180.437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85.168"/>
  <p:tag name="TMOST" val="180.4375"/>
  <p:tag name="BMOST" val="236.74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tx1"/>
          </a:solidFill>
          <a:miter lim="800000"/>
          <a:headEnd/>
          <a:tailEnd/>
        </a:ln>
        <a:effectLst/>
        <a:extLst/>
      </a:spPr>
      <a:bodyPr wrap="none" rtlCol="0" anchor="ctr"/>
      <a:lstStyle>
        <a:defPPr algn="ctr" eaLnBrk="1" hangingPunct="1">
          <a:spcBef>
            <a:spcPct val="0"/>
          </a:spcBef>
          <a:buFontTx/>
          <a:buNone/>
          <a:defRPr sz="1800">
            <a:latin typeface="微軟正黑體" pitchFamily="34" charset="-120"/>
            <a:ea typeface="微軟正黑體" pitchFamily="34" charset="-12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372</Words>
  <Application>Microsoft Office PowerPoint</Application>
  <PresentationFormat>寬螢幕</PresentationFormat>
  <Paragraphs>117</Paragraphs>
  <Slides>26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微軟正黑體</vt:lpstr>
      <vt:lpstr>新細明體</vt:lpstr>
      <vt:lpstr>Arial</vt:lpstr>
      <vt:lpstr>Calibri</vt:lpstr>
      <vt:lpstr>Office 佈景主題</vt:lpstr>
      <vt:lpstr>高一彈性數讀109-2-2-1實作</vt:lpstr>
      <vt:lpstr>歷程</vt:lpstr>
      <vt:lpstr>歷程綱要</vt:lpstr>
      <vt:lpstr>工具篇</vt:lpstr>
      <vt:lpstr>工作前</vt:lpstr>
      <vt:lpstr>綱要一</vt:lpstr>
      <vt:lpstr>第一單元</vt:lpstr>
      <vt:lpstr>收縮圖 – 正方形</vt:lpstr>
      <vt:lpstr>第二單元</vt:lpstr>
      <vt:lpstr>第三單元</vt:lpstr>
      <vt:lpstr>放射線</vt:lpstr>
      <vt:lpstr>第四單元</vt:lpstr>
      <vt:lpstr>綱要二</vt:lpstr>
      <vt:lpstr>第五單元</vt:lpstr>
      <vt:lpstr>PowerPoint 簡報</vt:lpstr>
      <vt:lpstr>第六單元</vt:lpstr>
      <vt:lpstr>綱要三</vt:lpstr>
      <vt:lpstr>第七單元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第八單元</vt:lpstr>
      <vt:lpstr>回饋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mathcutetung</cp:lastModifiedBy>
  <cp:revision>161</cp:revision>
  <dcterms:created xsi:type="dcterms:W3CDTF">2013-10-22T23:56:45Z</dcterms:created>
  <dcterms:modified xsi:type="dcterms:W3CDTF">2021-04-27T02:00:10Z</dcterms:modified>
</cp:coreProperties>
</file>